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58"/>
  </p:notesMasterIdLst>
  <p:sldIdLst>
    <p:sldId id="364" r:id="rId3"/>
    <p:sldId id="324" r:id="rId4"/>
    <p:sldId id="391" r:id="rId5"/>
    <p:sldId id="388" r:id="rId6"/>
    <p:sldId id="325" r:id="rId7"/>
    <p:sldId id="326" r:id="rId8"/>
    <p:sldId id="327" r:id="rId9"/>
    <p:sldId id="356" r:id="rId10"/>
    <p:sldId id="329" r:id="rId11"/>
    <p:sldId id="330" r:id="rId12"/>
    <p:sldId id="331" r:id="rId13"/>
    <p:sldId id="334" r:id="rId14"/>
    <p:sldId id="335" r:id="rId15"/>
    <p:sldId id="336" r:id="rId16"/>
    <p:sldId id="337" r:id="rId17"/>
    <p:sldId id="338" r:id="rId18"/>
    <p:sldId id="389" r:id="rId19"/>
    <p:sldId id="390" r:id="rId20"/>
    <p:sldId id="384" r:id="rId21"/>
    <p:sldId id="387" r:id="rId22"/>
    <p:sldId id="320" r:id="rId23"/>
    <p:sldId id="386" r:id="rId24"/>
    <p:sldId id="385" r:id="rId25"/>
    <p:sldId id="265" r:id="rId26"/>
    <p:sldId id="341" r:id="rId27"/>
    <p:sldId id="266" r:id="rId28"/>
    <p:sldId id="297" r:id="rId29"/>
    <p:sldId id="358" r:id="rId30"/>
    <p:sldId id="357" r:id="rId31"/>
    <p:sldId id="278" r:id="rId32"/>
    <p:sldId id="279" r:id="rId33"/>
    <p:sldId id="311" r:id="rId34"/>
    <p:sldId id="312" r:id="rId35"/>
    <p:sldId id="267" r:id="rId36"/>
    <p:sldId id="300" r:id="rId37"/>
    <p:sldId id="299" r:id="rId38"/>
    <p:sldId id="313" r:id="rId39"/>
    <p:sldId id="280" r:id="rId40"/>
    <p:sldId id="284" r:id="rId41"/>
    <p:sldId id="285" r:id="rId42"/>
    <p:sldId id="318" r:id="rId43"/>
    <p:sldId id="319" r:id="rId44"/>
    <p:sldId id="286" r:id="rId45"/>
    <p:sldId id="359" r:id="rId46"/>
    <p:sldId id="314" r:id="rId47"/>
    <p:sldId id="288" r:id="rId48"/>
    <p:sldId id="340" r:id="rId49"/>
    <p:sldId id="315" r:id="rId50"/>
    <p:sldId id="316" r:id="rId51"/>
    <p:sldId id="317" r:id="rId52"/>
    <p:sldId id="292" r:id="rId53"/>
    <p:sldId id="339" r:id="rId54"/>
    <p:sldId id="301" r:id="rId55"/>
    <p:sldId id="302" r:id="rId56"/>
    <p:sldId id="321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364"/>
            <p14:sldId id="324"/>
            <p14:sldId id="391"/>
            <p14:sldId id="388"/>
            <p14:sldId id="325"/>
            <p14:sldId id="326"/>
            <p14:sldId id="327"/>
            <p14:sldId id="356"/>
            <p14:sldId id="329"/>
            <p14:sldId id="330"/>
            <p14:sldId id="331"/>
            <p14:sldId id="334"/>
            <p14:sldId id="335"/>
            <p14:sldId id="336"/>
            <p14:sldId id="337"/>
            <p14:sldId id="338"/>
            <p14:sldId id="389"/>
            <p14:sldId id="390"/>
            <p14:sldId id="384"/>
            <p14:sldId id="387"/>
            <p14:sldId id="320"/>
            <p14:sldId id="386"/>
            <p14:sldId id="385"/>
            <p14:sldId id="265"/>
            <p14:sldId id="341"/>
            <p14:sldId id="266"/>
            <p14:sldId id="297"/>
            <p14:sldId id="358"/>
            <p14:sldId id="357"/>
            <p14:sldId id="278"/>
            <p14:sldId id="279"/>
            <p14:sldId id="311"/>
            <p14:sldId id="312"/>
            <p14:sldId id="267"/>
            <p14:sldId id="300"/>
            <p14:sldId id="299"/>
            <p14:sldId id="313"/>
            <p14:sldId id="280"/>
            <p14:sldId id="284"/>
            <p14:sldId id="285"/>
            <p14:sldId id="318"/>
            <p14:sldId id="319"/>
            <p14:sldId id="286"/>
            <p14:sldId id="359"/>
            <p14:sldId id="314"/>
            <p14:sldId id="288"/>
            <p14:sldId id="340"/>
            <p14:sldId id="315"/>
            <p14:sldId id="316"/>
            <p14:sldId id="317"/>
            <p14:sldId id="292"/>
            <p14:sldId id="339"/>
            <p14:sldId id="301"/>
            <p14:sldId id="302"/>
            <p14:sldId id="321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62F"/>
    <a:srgbClr val="CCECFF"/>
    <a:srgbClr val="ECE1CA"/>
    <a:srgbClr val="D2B4A6"/>
    <a:srgbClr val="734F29"/>
    <a:srgbClr val="D24726"/>
    <a:srgbClr val="AEB785"/>
    <a:srgbClr val="EFD5A2"/>
    <a:srgbClr val="3B3026"/>
    <a:srgbClr val="795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89449E-BC49-4D51-AA36-E8ACC19AB41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1518B9B-D27D-4F07-B98B-201A4D176F99}">
      <dgm:prSet phldrT="[Metin]" custT="1"/>
      <dgm:spPr/>
      <dgm:t>
        <a:bodyPr/>
        <a:lstStyle/>
        <a:p>
          <a:r>
            <a:rPr lang="tr-TR" sz="2800" dirty="0"/>
            <a:t>Temizleme</a:t>
          </a:r>
        </a:p>
      </dgm:t>
    </dgm:pt>
    <dgm:pt modelId="{EEA797E0-2BEB-4404-9A91-5D1EC0088D00}" type="parTrans" cxnId="{BD3EC70C-F288-401C-A213-F3D437773872}">
      <dgm:prSet/>
      <dgm:spPr/>
      <dgm:t>
        <a:bodyPr/>
        <a:lstStyle/>
        <a:p>
          <a:endParaRPr lang="tr-TR" sz="2800"/>
        </a:p>
      </dgm:t>
    </dgm:pt>
    <dgm:pt modelId="{F4D1D391-C290-453F-91EC-A4FF6F4E3DA0}" type="sibTrans" cxnId="{BD3EC70C-F288-401C-A213-F3D437773872}">
      <dgm:prSet/>
      <dgm:spPr/>
      <dgm:t>
        <a:bodyPr/>
        <a:lstStyle/>
        <a:p>
          <a:endParaRPr lang="tr-TR" sz="2800"/>
        </a:p>
      </dgm:t>
    </dgm:pt>
    <dgm:pt modelId="{17991B08-E21C-4291-BDDB-AC1E36DAA709}">
      <dgm:prSet phldrT="[Metin]" custT="1"/>
      <dgm:spPr/>
      <dgm:t>
        <a:bodyPr/>
        <a:lstStyle/>
        <a:p>
          <a:r>
            <a:rPr lang="tr-TR" sz="2800" dirty="0"/>
            <a:t>Ayıklama</a:t>
          </a:r>
        </a:p>
      </dgm:t>
    </dgm:pt>
    <dgm:pt modelId="{CEB3884A-8A13-42DC-8FE1-5AAFD73FED86}" type="parTrans" cxnId="{E02BFE8A-CA11-48B8-A825-917A923C4D7E}">
      <dgm:prSet/>
      <dgm:spPr/>
      <dgm:t>
        <a:bodyPr/>
        <a:lstStyle/>
        <a:p>
          <a:endParaRPr lang="tr-TR" sz="2800"/>
        </a:p>
      </dgm:t>
    </dgm:pt>
    <dgm:pt modelId="{F1075632-AB9A-47DB-B8E3-719EB79B156F}" type="sibTrans" cxnId="{E02BFE8A-CA11-48B8-A825-917A923C4D7E}">
      <dgm:prSet/>
      <dgm:spPr/>
      <dgm:t>
        <a:bodyPr/>
        <a:lstStyle/>
        <a:p>
          <a:endParaRPr lang="tr-TR" sz="2800"/>
        </a:p>
      </dgm:t>
    </dgm:pt>
    <dgm:pt modelId="{9E731909-8A58-4322-BF79-C8F77DC2D88F}">
      <dgm:prSet phldrT="[Metin]" custT="1"/>
      <dgm:spPr/>
      <dgm:t>
        <a:bodyPr/>
        <a:lstStyle/>
        <a:p>
          <a:r>
            <a:rPr lang="tr-TR" sz="2800" dirty="0"/>
            <a:t>Sınıflandırma</a:t>
          </a:r>
        </a:p>
      </dgm:t>
    </dgm:pt>
    <dgm:pt modelId="{3493D184-F6B3-4578-8DA6-54FD990F895D}" type="parTrans" cxnId="{A0E35480-0A8F-4490-9612-B5A37233ACFF}">
      <dgm:prSet/>
      <dgm:spPr/>
      <dgm:t>
        <a:bodyPr/>
        <a:lstStyle/>
        <a:p>
          <a:endParaRPr lang="tr-TR" sz="2800"/>
        </a:p>
      </dgm:t>
    </dgm:pt>
    <dgm:pt modelId="{5AAC83E0-6EE3-4326-A2D0-5FB4DD90A018}" type="sibTrans" cxnId="{A0E35480-0A8F-4490-9612-B5A37233ACFF}">
      <dgm:prSet/>
      <dgm:spPr/>
      <dgm:t>
        <a:bodyPr/>
        <a:lstStyle/>
        <a:p>
          <a:endParaRPr lang="tr-TR" sz="2800"/>
        </a:p>
      </dgm:t>
    </dgm:pt>
    <dgm:pt modelId="{12F6B2DA-7CB3-41D5-B8B9-46A604EC6655}">
      <dgm:prSet custT="1"/>
      <dgm:spPr/>
      <dgm:t>
        <a:bodyPr/>
        <a:lstStyle/>
        <a:p>
          <a:r>
            <a:rPr lang="tr-TR" sz="2800" dirty="0"/>
            <a:t>Elle</a:t>
          </a:r>
        </a:p>
      </dgm:t>
    </dgm:pt>
    <dgm:pt modelId="{1F4A9A45-7F70-49A7-B238-D09D1B8A16A9}" type="parTrans" cxnId="{B532DDE9-FCC3-4733-8758-C2CD592B0E38}">
      <dgm:prSet/>
      <dgm:spPr/>
      <dgm:t>
        <a:bodyPr/>
        <a:lstStyle/>
        <a:p>
          <a:endParaRPr lang="tr-TR" sz="2800"/>
        </a:p>
      </dgm:t>
    </dgm:pt>
    <dgm:pt modelId="{DD0D4D43-EE4D-4584-B1DA-80D7FB5F33C7}" type="sibTrans" cxnId="{B532DDE9-FCC3-4733-8758-C2CD592B0E38}">
      <dgm:prSet/>
      <dgm:spPr/>
      <dgm:t>
        <a:bodyPr/>
        <a:lstStyle/>
        <a:p>
          <a:endParaRPr lang="tr-TR" sz="2800"/>
        </a:p>
      </dgm:t>
    </dgm:pt>
    <dgm:pt modelId="{88956527-C417-42FC-AC1A-FDF45873A6C7}">
      <dgm:prSet custT="1"/>
      <dgm:spPr/>
      <dgm:t>
        <a:bodyPr/>
        <a:lstStyle/>
        <a:p>
          <a:r>
            <a:rPr lang="tr-TR" sz="2800" dirty="0"/>
            <a:t>Görüntü İşleme</a:t>
          </a:r>
        </a:p>
      </dgm:t>
    </dgm:pt>
    <dgm:pt modelId="{9F4C2E85-78A9-44AC-93F9-731B26BD2314}" type="parTrans" cxnId="{52EF8859-F51A-4D05-A978-1845C67CDBB4}">
      <dgm:prSet/>
      <dgm:spPr/>
      <dgm:t>
        <a:bodyPr/>
        <a:lstStyle/>
        <a:p>
          <a:endParaRPr lang="tr-TR" sz="2800"/>
        </a:p>
      </dgm:t>
    </dgm:pt>
    <dgm:pt modelId="{9C145BB8-8080-4FC6-99FF-DAFD880783F8}" type="sibTrans" cxnId="{52EF8859-F51A-4D05-A978-1845C67CDBB4}">
      <dgm:prSet/>
      <dgm:spPr/>
      <dgm:t>
        <a:bodyPr/>
        <a:lstStyle/>
        <a:p>
          <a:endParaRPr lang="tr-TR" sz="2800"/>
        </a:p>
      </dgm:t>
    </dgm:pt>
    <dgm:pt modelId="{375A99CD-3BC3-4A3C-9386-3FD4BF97854A}">
      <dgm:prSet phldrT="[Metin]" custT="1"/>
      <dgm:spPr/>
      <dgm:t>
        <a:bodyPr/>
        <a:lstStyle/>
        <a:p>
          <a:r>
            <a:rPr lang="tr-TR" sz="2800" dirty="0"/>
            <a:t>Ağırlık</a:t>
          </a:r>
        </a:p>
      </dgm:t>
    </dgm:pt>
    <dgm:pt modelId="{BA240FAA-8FF9-4269-88DF-2575E65AE1B9}" type="parTrans" cxnId="{B8B4F3E3-4D98-4104-B4CA-3DFB28869005}">
      <dgm:prSet/>
      <dgm:spPr/>
      <dgm:t>
        <a:bodyPr/>
        <a:lstStyle/>
        <a:p>
          <a:endParaRPr lang="tr-TR" sz="2800"/>
        </a:p>
      </dgm:t>
    </dgm:pt>
    <dgm:pt modelId="{9CA40F87-7354-4875-AF32-D33668788966}" type="sibTrans" cxnId="{B8B4F3E3-4D98-4104-B4CA-3DFB28869005}">
      <dgm:prSet/>
      <dgm:spPr/>
      <dgm:t>
        <a:bodyPr/>
        <a:lstStyle/>
        <a:p>
          <a:endParaRPr lang="tr-TR" sz="2800"/>
        </a:p>
      </dgm:t>
    </dgm:pt>
    <dgm:pt modelId="{0A9A8E9A-CB98-46E7-988F-48080F699678}">
      <dgm:prSet phldrT="[Metin]" custT="1"/>
      <dgm:spPr/>
      <dgm:t>
        <a:bodyPr/>
        <a:lstStyle/>
        <a:p>
          <a:r>
            <a:rPr lang="tr-TR" sz="2800" dirty="0"/>
            <a:t>Büyüklük</a:t>
          </a:r>
        </a:p>
      </dgm:t>
    </dgm:pt>
    <dgm:pt modelId="{03DABDE8-70C6-4AA2-922B-A3B88A8F2BD8}" type="parTrans" cxnId="{EA81BB87-D40F-4A60-893F-B5B2D85546C1}">
      <dgm:prSet/>
      <dgm:spPr/>
      <dgm:t>
        <a:bodyPr/>
        <a:lstStyle/>
        <a:p>
          <a:endParaRPr lang="tr-TR" sz="2800"/>
        </a:p>
      </dgm:t>
    </dgm:pt>
    <dgm:pt modelId="{73144F49-C321-4800-A664-2116D8097781}" type="sibTrans" cxnId="{EA81BB87-D40F-4A60-893F-B5B2D85546C1}">
      <dgm:prSet/>
      <dgm:spPr/>
      <dgm:t>
        <a:bodyPr/>
        <a:lstStyle/>
        <a:p>
          <a:endParaRPr lang="tr-TR" sz="2800"/>
        </a:p>
      </dgm:t>
    </dgm:pt>
    <dgm:pt modelId="{C55A3184-2984-4461-847D-CFFD80DCED40}">
      <dgm:prSet phldrT="[Metin]" custT="1"/>
      <dgm:spPr/>
      <dgm:t>
        <a:bodyPr/>
        <a:lstStyle/>
        <a:p>
          <a:r>
            <a:rPr lang="tr-TR" sz="2800" dirty="0"/>
            <a:t>Şekil</a:t>
          </a:r>
        </a:p>
      </dgm:t>
    </dgm:pt>
    <dgm:pt modelId="{5DCA4BBD-A4AC-408E-BA11-A1FD2727983F}" type="parTrans" cxnId="{FBF831AD-6BC6-4E35-9282-6B0B86995F41}">
      <dgm:prSet/>
      <dgm:spPr/>
      <dgm:t>
        <a:bodyPr/>
        <a:lstStyle/>
        <a:p>
          <a:endParaRPr lang="tr-TR" sz="2800"/>
        </a:p>
      </dgm:t>
    </dgm:pt>
    <dgm:pt modelId="{8D361961-2F78-40FA-AC02-AED7D8627046}" type="sibTrans" cxnId="{FBF831AD-6BC6-4E35-9282-6B0B86995F41}">
      <dgm:prSet/>
      <dgm:spPr/>
      <dgm:t>
        <a:bodyPr/>
        <a:lstStyle/>
        <a:p>
          <a:endParaRPr lang="tr-TR" sz="2800"/>
        </a:p>
      </dgm:t>
    </dgm:pt>
    <dgm:pt modelId="{2F77C5BB-29BA-488A-A764-C33B1CF40CDD}">
      <dgm:prSet phldrT="[Metin]" custT="1"/>
      <dgm:spPr/>
      <dgm:t>
        <a:bodyPr/>
        <a:lstStyle/>
        <a:p>
          <a:r>
            <a:rPr lang="tr-TR" sz="2800" dirty="0"/>
            <a:t>Renk</a:t>
          </a:r>
        </a:p>
      </dgm:t>
    </dgm:pt>
    <dgm:pt modelId="{532E58C0-093B-4C05-843F-C7AB0E10BC40}" type="parTrans" cxnId="{CD6A7A41-DA16-4AC7-BC80-0DA681F5EA62}">
      <dgm:prSet/>
      <dgm:spPr/>
      <dgm:t>
        <a:bodyPr/>
        <a:lstStyle/>
        <a:p>
          <a:endParaRPr lang="tr-TR" sz="2800"/>
        </a:p>
      </dgm:t>
    </dgm:pt>
    <dgm:pt modelId="{E1354BC0-CBC2-47B0-A212-0B9DC80B0EE7}" type="sibTrans" cxnId="{CD6A7A41-DA16-4AC7-BC80-0DA681F5EA62}">
      <dgm:prSet/>
      <dgm:spPr/>
      <dgm:t>
        <a:bodyPr/>
        <a:lstStyle/>
        <a:p>
          <a:endParaRPr lang="tr-TR" sz="2800"/>
        </a:p>
      </dgm:t>
    </dgm:pt>
    <dgm:pt modelId="{7440A3CD-3298-4F22-9AAA-96EDDCF4A814}" type="pres">
      <dgm:prSet presAssocID="{2289449E-BC49-4D51-AA36-E8ACC19AB41F}" presName="linear" presStyleCnt="0">
        <dgm:presLayoutVars>
          <dgm:dir/>
          <dgm:animLvl val="lvl"/>
          <dgm:resizeHandles val="exact"/>
        </dgm:presLayoutVars>
      </dgm:prSet>
      <dgm:spPr/>
    </dgm:pt>
    <dgm:pt modelId="{64E2F4BE-21C3-4438-82F1-6B2F75B60DB6}" type="pres">
      <dgm:prSet presAssocID="{F1518B9B-D27D-4F07-B98B-201A4D176F99}" presName="parentLin" presStyleCnt="0"/>
      <dgm:spPr/>
    </dgm:pt>
    <dgm:pt modelId="{8EB7A418-6599-42BF-86BD-EBFDE87ED15D}" type="pres">
      <dgm:prSet presAssocID="{F1518B9B-D27D-4F07-B98B-201A4D176F99}" presName="parentLeftMargin" presStyleLbl="node1" presStyleIdx="0" presStyleCnt="3"/>
      <dgm:spPr/>
    </dgm:pt>
    <dgm:pt modelId="{D3EEABCB-132D-4F93-B5A6-7C5CC4EDBA81}" type="pres">
      <dgm:prSet presAssocID="{F1518B9B-D27D-4F07-B98B-201A4D176F9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EDA7995-C331-4529-A5B6-91646B19BB06}" type="pres">
      <dgm:prSet presAssocID="{F1518B9B-D27D-4F07-B98B-201A4D176F99}" presName="negativeSpace" presStyleCnt="0"/>
      <dgm:spPr/>
    </dgm:pt>
    <dgm:pt modelId="{746A0615-0EE5-4BAF-A02F-6F07807EF600}" type="pres">
      <dgm:prSet presAssocID="{F1518B9B-D27D-4F07-B98B-201A4D176F99}" presName="childText" presStyleLbl="conFgAcc1" presStyleIdx="0" presStyleCnt="3">
        <dgm:presLayoutVars>
          <dgm:bulletEnabled val="1"/>
        </dgm:presLayoutVars>
      </dgm:prSet>
      <dgm:spPr/>
    </dgm:pt>
    <dgm:pt modelId="{713CF3FF-F1EA-4AC0-8730-AAD7EEACD7FD}" type="pres">
      <dgm:prSet presAssocID="{F4D1D391-C290-453F-91EC-A4FF6F4E3DA0}" presName="spaceBetweenRectangles" presStyleCnt="0"/>
      <dgm:spPr/>
    </dgm:pt>
    <dgm:pt modelId="{17D71A81-DEF1-4C3A-B465-802988A0AA37}" type="pres">
      <dgm:prSet presAssocID="{17991B08-E21C-4291-BDDB-AC1E36DAA709}" presName="parentLin" presStyleCnt="0"/>
      <dgm:spPr/>
    </dgm:pt>
    <dgm:pt modelId="{0F3E8C7D-1CFC-442B-8BC4-D59C415668CD}" type="pres">
      <dgm:prSet presAssocID="{17991B08-E21C-4291-BDDB-AC1E36DAA709}" presName="parentLeftMargin" presStyleLbl="node1" presStyleIdx="0" presStyleCnt="3"/>
      <dgm:spPr/>
    </dgm:pt>
    <dgm:pt modelId="{5F439EFD-9A04-414E-B1CC-16C4DD1A0E0F}" type="pres">
      <dgm:prSet presAssocID="{17991B08-E21C-4291-BDDB-AC1E36DAA70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9588C55-31DE-490E-992B-5C93CF896916}" type="pres">
      <dgm:prSet presAssocID="{17991B08-E21C-4291-BDDB-AC1E36DAA709}" presName="negativeSpace" presStyleCnt="0"/>
      <dgm:spPr/>
    </dgm:pt>
    <dgm:pt modelId="{96730868-90A8-45F2-A5F6-B48613E3E0D9}" type="pres">
      <dgm:prSet presAssocID="{17991B08-E21C-4291-BDDB-AC1E36DAA709}" presName="childText" presStyleLbl="conFgAcc1" presStyleIdx="1" presStyleCnt="3">
        <dgm:presLayoutVars>
          <dgm:bulletEnabled val="1"/>
        </dgm:presLayoutVars>
      </dgm:prSet>
      <dgm:spPr/>
    </dgm:pt>
    <dgm:pt modelId="{82FDD711-D99F-4D9A-9B06-0BE5F640282B}" type="pres">
      <dgm:prSet presAssocID="{F1075632-AB9A-47DB-B8E3-719EB79B156F}" presName="spaceBetweenRectangles" presStyleCnt="0"/>
      <dgm:spPr/>
    </dgm:pt>
    <dgm:pt modelId="{418F7E4D-CDD3-4485-9766-CE3474899A1D}" type="pres">
      <dgm:prSet presAssocID="{9E731909-8A58-4322-BF79-C8F77DC2D88F}" presName="parentLin" presStyleCnt="0"/>
      <dgm:spPr/>
    </dgm:pt>
    <dgm:pt modelId="{EA53D34B-E886-4BBD-93A4-4A497E5D9D10}" type="pres">
      <dgm:prSet presAssocID="{9E731909-8A58-4322-BF79-C8F77DC2D88F}" presName="parentLeftMargin" presStyleLbl="node1" presStyleIdx="1" presStyleCnt="3"/>
      <dgm:spPr/>
    </dgm:pt>
    <dgm:pt modelId="{784644D7-8D66-4C98-AFA0-75722B672DB0}" type="pres">
      <dgm:prSet presAssocID="{9E731909-8A58-4322-BF79-C8F77DC2D88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9E80A12-6691-40C8-BD25-F65C38F8CF7B}" type="pres">
      <dgm:prSet presAssocID="{9E731909-8A58-4322-BF79-C8F77DC2D88F}" presName="negativeSpace" presStyleCnt="0"/>
      <dgm:spPr/>
    </dgm:pt>
    <dgm:pt modelId="{80C194AE-892D-4AAF-9D77-7FA9F846BF16}" type="pres">
      <dgm:prSet presAssocID="{9E731909-8A58-4322-BF79-C8F77DC2D88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D3EC70C-F288-401C-A213-F3D437773872}" srcId="{2289449E-BC49-4D51-AA36-E8ACC19AB41F}" destId="{F1518B9B-D27D-4F07-B98B-201A4D176F99}" srcOrd="0" destOrd="0" parTransId="{EEA797E0-2BEB-4404-9A91-5D1EC0088D00}" sibTransId="{F4D1D391-C290-453F-91EC-A4FF6F4E3DA0}"/>
    <dgm:cxn modelId="{C3A6B614-6AC2-4249-9B8A-FB8182699C95}" type="presOf" srcId="{C55A3184-2984-4461-847D-CFFD80DCED40}" destId="{80C194AE-892D-4AAF-9D77-7FA9F846BF16}" srcOrd="0" destOrd="2" presId="urn:microsoft.com/office/officeart/2005/8/layout/list1"/>
    <dgm:cxn modelId="{64DB3F1B-9234-4366-967C-56BB5766BDB9}" type="presOf" srcId="{17991B08-E21C-4291-BDDB-AC1E36DAA709}" destId="{5F439EFD-9A04-414E-B1CC-16C4DD1A0E0F}" srcOrd="1" destOrd="0" presId="urn:microsoft.com/office/officeart/2005/8/layout/list1"/>
    <dgm:cxn modelId="{AB6FB11E-ACB3-480D-A965-5E11E73332C5}" type="presOf" srcId="{F1518B9B-D27D-4F07-B98B-201A4D176F99}" destId="{8EB7A418-6599-42BF-86BD-EBFDE87ED15D}" srcOrd="0" destOrd="0" presId="urn:microsoft.com/office/officeart/2005/8/layout/list1"/>
    <dgm:cxn modelId="{CE57C825-D0F1-444A-B487-B3783F0D1846}" type="presOf" srcId="{17991B08-E21C-4291-BDDB-AC1E36DAA709}" destId="{0F3E8C7D-1CFC-442B-8BC4-D59C415668CD}" srcOrd="0" destOrd="0" presId="urn:microsoft.com/office/officeart/2005/8/layout/list1"/>
    <dgm:cxn modelId="{E8A8A85B-2795-4422-972E-5DC0941C8637}" type="presOf" srcId="{F1518B9B-D27D-4F07-B98B-201A4D176F99}" destId="{D3EEABCB-132D-4F93-B5A6-7C5CC4EDBA81}" srcOrd="1" destOrd="0" presId="urn:microsoft.com/office/officeart/2005/8/layout/list1"/>
    <dgm:cxn modelId="{CD6A7A41-DA16-4AC7-BC80-0DA681F5EA62}" srcId="{9E731909-8A58-4322-BF79-C8F77DC2D88F}" destId="{2F77C5BB-29BA-488A-A764-C33B1CF40CDD}" srcOrd="3" destOrd="0" parTransId="{532E58C0-093B-4C05-843F-C7AB0E10BC40}" sibTransId="{E1354BC0-CBC2-47B0-A212-0B9DC80B0EE7}"/>
    <dgm:cxn modelId="{F959684A-1623-43EB-801B-B1B2ED55E6BF}" type="presOf" srcId="{0A9A8E9A-CB98-46E7-988F-48080F699678}" destId="{80C194AE-892D-4AAF-9D77-7FA9F846BF16}" srcOrd="0" destOrd="1" presId="urn:microsoft.com/office/officeart/2005/8/layout/list1"/>
    <dgm:cxn modelId="{52EF8859-F51A-4D05-A978-1845C67CDBB4}" srcId="{17991B08-E21C-4291-BDDB-AC1E36DAA709}" destId="{88956527-C417-42FC-AC1A-FDF45873A6C7}" srcOrd="1" destOrd="0" parTransId="{9F4C2E85-78A9-44AC-93F9-731B26BD2314}" sibTransId="{9C145BB8-8080-4FC6-99FF-DAFD880783F8}"/>
    <dgm:cxn modelId="{A0E35480-0A8F-4490-9612-B5A37233ACFF}" srcId="{2289449E-BC49-4D51-AA36-E8ACC19AB41F}" destId="{9E731909-8A58-4322-BF79-C8F77DC2D88F}" srcOrd="2" destOrd="0" parTransId="{3493D184-F6B3-4578-8DA6-54FD990F895D}" sibTransId="{5AAC83E0-6EE3-4326-A2D0-5FB4DD90A018}"/>
    <dgm:cxn modelId="{EA81BB87-D40F-4A60-893F-B5B2D85546C1}" srcId="{9E731909-8A58-4322-BF79-C8F77DC2D88F}" destId="{0A9A8E9A-CB98-46E7-988F-48080F699678}" srcOrd="1" destOrd="0" parTransId="{03DABDE8-70C6-4AA2-922B-A3B88A8F2BD8}" sibTransId="{73144F49-C321-4800-A664-2116D8097781}"/>
    <dgm:cxn modelId="{E02BFE8A-CA11-48B8-A825-917A923C4D7E}" srcId="{2289449E-BC49-4D51-AA36-E8ACC19AB41F}" destId="{17991B08-E21C-4291-BDDB-AC1E36DAA709}" srcOrd="1" destOrd="0" parTransId="{CEB3884A-8A13-42DC-8FE1-5AAFD73FED86}" sibTransId="{F1075632-AB9A-47DB-B8E3-719EB79B156F}"/>
    <dgm:cxn modelId="{F4CED59A-27A2-4A39-B053-9E0D351AAD54}" type="presOf" srcId="{9E731909-8A58-4322-BF79-C8F77DC2D88F}" destId="{EA53D34B-E886-4BBD-93A4-4A497E5D9D10}" srcOrd="0" destOrd="0" presId="urn:microsoft.com/office/officeart/2005/8/layout/list1"/>
    <dgm:cxn modelId="{2030E29A-0134-468F-90C7-203C9FDD01F9}" type="presOf" srcId="{12F6B2DA-7CB3-41D5-B8B9-46A604EC6655}" destId="{96730868-90A8-45F2-A5F6-B48613E3E0D9}" srcOrd="0" destOrd="0" presId="urn:microsoft.com/office/officeart/2005/8/layout/list1"/>
    <dgm:cxn modelId="{19BE0B9D-CA21-431F-8528-53AC37869720}" type="presOf" srcId="{375A99CD-3BC3-4A3C-9386-3FD4BF97854A}" destId="{80C194AE-892D-4AAF-9D77-7FA9F846BF16}" srcOrd="0" destOrd="0" presId="urn:microsoft.com/office/officeart/2005/8/layout/list1"/>
    <dgm:cxn modelId="{E57DACA7-3E67-4843-80A3-A6D967BBC086}" type="presOf" srcId="{88956527-C417-42FC-AC1A-FDF45873A6C7}" destId="{96730868-90A8-45F2-A5F6-B48613E3E0D9}" srcOrd="0" destOrd="1" presId="urn:microsoft.com/office/officeart/2005/8/layout/list1"/>
    <dgm:cxn modelId="{FBF831AD-6BC6-4E35-9282-6B0B86995F41}" srcId="{9E731909-8A58-4322-BF79-C8F77DC2D88F}" destId="{C55A3184-2984-4461-847D-CFFD80DCED40}" srcOrd="2" destOrd="0" parTransId="{5DCA4BBD-A4AC-408E-BA11-A1FD2727983F}" sibTransId="{8D361961-2F78-40FA-AC02-AED7D8627046}"/>
    <dgm:cxn modelId="{E846EBCE-921A-4F90-8E0D-5C04918043F3}" type="presOf" srcId="{9E731909-8A58-4322-BF79-C8F77DC2D88F}" destId="{784644D7-8D66-4C98-AFA0-75722B672DB0}" srcOrd="1" destOrd="0" presId="urn:microsoft.com/office/officeart/2005/8/layout/list1"/>
    <dgm:cxn modelId="{80302AD4-CB03-43F5-9588-5DE1328E9827}" type="presOf" srcId="{2289449E-BC49-4D51-AA36-E8ACC19AB41F}" destId="{7440A3CD-3298-4F22-9AAA-96EDDCF4A814}" srcOrd="0" destOrd="0" presId="urn:microsoft.com/office/officeart/2005/8/layout/list1"/>
    <dgm:cxn modelId="{7F86C1D6-6461-41DD-9FD0-D35F0824723B}" type="presOf" srcId="{2F77C5BB-29BA-488A-A764-C33B1CF40CDD}" destId="{80C194AE-892D-4AAF-9D77-7FA9F846BF16}" srcOrd="0" destOrd="3" presId="urn:microsoft.com/office/officeart/2005/8/layout/list1"/>
    <dgm:cxn modelId="{B8B4F3E3-4D98-4104-B4CA-3DFB28869005}" srcId="{9E731909-8A58-4322-BF79-C8F77DC2D88F}" destId="{375A99CD-3BC3-4A3C-9386-3FD4BF97854A}" srcOrd="0" destOrd="0" parTransId="{BA240FAA-8FF9-4269-88DF-2575E65AE1B9}" sibTransId="{9CA40F87-7354-4875-AF32-D33668788966}"/>
    <dgm:cxn modelId="{B532DDE9-FCC3-4733-8758-C2CD592B0E38}" srcId="{17991B08-E21C-4291-BDDB-AC1E36DAA709}" destId="{12F6B2DA-7CB3-41D5-B8B9-46A604EC6655}" srcOrd="0" destOrd="0" parTransId="{1F4A9A45-7F70-49A7-B238-D09D1B8A16A9}" sibTransId="{DD0D4D43-EE4D-4584-B1DA-80D7FB5F33C7}"/>
    <dgm:cxn modelId="{52B48CB5-F27D-4054-862F-3300889C531F}" type="presParOf" srcId="{7440A3CD-3298-4F22-9AAA-96EDDCF4A814}" destId="{64E2F4BE-21C3-4438-82F1-6B2F75B60DB6}" srcOrd="0" destOrd="0" presId="urn:microsoft.com/office/officeart/2005/8/layout/list1"/>
    <dgm:cxn modelId="{2A630424-EEC9-4AF0-9250-6EC619BEA405}" type="presParOf" srcId="{64E2F4BE-21C3-4438-82F1-6B2F75B60DB6}" destId="{8EB7A418-6599-42BF-86BD-EBFDE87ED15D}" srcOrd="0" destOrd="0" presId="urn:microsoft.com/office/officeart/2005/8/layout/list1"/>
    <dgm:cxn modelId="{584105E1-928A-4C61-B0D2-C745077DD9FF}" type="presParOf" srcId="{64E2F4BE-21C3-4438-82F1-6B2F75B60DB6}" destId="{D3EEABCB-132D-4F93-B5A6-7C5CC4EDBA81}" srcOrd="1" destOrd="0" presId="urn:microsoft.com/office/officeart/2005/8/layout/list1"/>
    <dgm:cxn modelId="{06202201-6BD4-474E-B760-1FD654A1B88B}" type="presParOf" srcId="{7440A3CD-3298-4F22-9AAA-96EDDCF4A814}" destId="{7EDA7995-C331-4529-A5B6-91646B19BB06}" srcOrd="1" destOrd="0" presId="urn:microsoft.com/office/officeart/2005/8/layout/list1"/>
    <dgm:cxn modelId="{7A706A18-5B51-4669-8C95-C40907DC1151}" type="presParOf" srcId="{7440A3CD-3298-4F22-9AAA-96EDDCF4A814}" destId="{746A0615-0EE5-4BAF-A02F-6F07807EF600}" srcOrd="2" destOrd="0" presId="urn:microsoft.com/office/officeart/2005/8/layout/list1"/>
    <dgm:cxn modelId="{E669851B-A790-48D1-802E-63C7A030869A}" type="presParOf" srcId="{7440A3CD-3298-4F22-9AAA-96EDDCF4A814}" destId="{713CF3FF-F1EA-4AC0-8730-AAD7EEACD7FD}" srcOrd="3" destOrd="0" presId="urn:microsoft.com/office/officeart/2005/8/layout/list1"/>
    <dgm:cxn modelId="{F6346D95-C531-4B89-8390-F9E9B85FDC90}" type="presParOf" srcId="{7440A3CD-3298-4F22-9AAA-96EDDCF4A814}" destId="{17D71A81-DEF1-4C3A-B465-802988A0AA37}" srcOrd="4" destOrd="0" presId="urn:microsoft.com/office/officeart/2005/8/layout/list1"/>
    <dgm:cxn modelId="{AEB5BF65-D240-4BEE-BB1F-A5F10D9AD11E}" type="presParOf" srcId="{17D71A81-DEF1-4C3A-B465-802988A0AA37}" destId="{0F3E8C7D-1CFC-442B-8BC4-D59C415668CD}" srcOrd="0" destOrd="0" presId="urn:microsoft.com/office/officeart/2005/8/layout/list1"/>
    <dgm:cxn modelId="{31F238F2-FB2B-4E48-BF9A-431A2C24CCF3}" type="presParOf" srcId="{17D71A81-DEF1-4C3A-B465-802988A0AA37}" destId="{5F439EFD-9A04-414E-B1CC-16C4DD1A0E0F}" srcOrd="1" destOrd="0" presId="urn:microsoft.com/office/officeart/2005/8/layout/list1"/>
    <dgm:cxn modelId="{3FD93BC3-B8AF-4A9C-BA7C-29DC1E564361}" type="presParOf" srcId="{7440A3CD-3298-4F22-9AAA-96EDDCF4A814}" destId="{99588C55-31DE-490E-992B-5C93CF896916}" srcOrd="5" destOrd="0" presId="urn:microsoft.com/office/officeart/2005/8/layout/list1"/>
    <dgm:cxn modelId="{5265378D-6048-4D93-9DD9-9399CA8F4214}" type="presParOf" srcId="{7440A3CD-3298-4F22-9AAA-96EDDCF4A814}" destId="{96730868-90A8-45F2-A5F6-B48613E3E0D9}" srcOrd="6" destOrd="0" presId="urn:microsoft.com/office/officeart/2005/8/layout/list1"/>
    <dgm:cxn modelId="{1CD8D958-96E4-4804-8F62-C00E32A51C5C}" type="presParOf" srcId="{7440A3CD-3298-4F22-9AAA-96EDDCF4A814}" destId="{82FDD711-D99F-4D9A-9B06-0BE5F640282B}" srcOrd="7" destOrd="0" presId="urn:microsoft.com/office/officeart/2005/8/layout/list1"/>
    <dgm:cxn modelId="{3D65CA48-2C8D-4F59-95C1-087CE5C6A098}" type="presParOf" srcId="{7440A3CD-3298-4F22-9AAA-96EDDCF4A814}" destId="{418F7E4D-CDD3-4485-9766-CE3474899A1D}" srcOrd="8" destOrd="0" presId="urn:microsoft.com/office/officeart/2005/8/layout/list1"/>
    <dgm:cxn modelId="{B5301666-1867-4960-B716-CE39CD8BFE90}" type="presParOf" srcId="{418F7E4D-CDD3-4485-9766-CE3474899A1D}" destId="{EA53D34B-E886-4BBD-93A4-4A497E5D9D10}" srcOrd="0" destOrd="0" presId="urn:microsoft.com/office/officeart/2005/8/layout/list1"/>
    <dgm:cxn modelId="{8340CB69-0F3D-472A-9A2C-F6718D2E9D86}" type="presParOf" srcId="{418F7E4D-CDD3-4485-9766-CE3474899A1D}" destId="{784644D7-8D66-4C98-AFA0-75722B672DB0}" srcOrd="1" destOrd="0" presId="urn:microsoft.com/office/officeart/2005/8/layout/list1"/>
    <dgm:cxn modelId="{E245AAEF-1250-49D3-BBB1-2943E3FAF1F5}" type="presParOf" srcId="{7440A3CD-3298-4F22-9AAA-96EDDCF4A814}" destId="{09E80A12-6691-40C8-BD25-F65C38F8CF7B}" srcOrd="9" destOrd="0" presId="urn:microsoft.com/office/officeart/2005/8/layout/list1"/>
    <dgm:cxn modelId="{BA3D27B9-D737-4020-BD35-2E010F2519A2}" type="presParOf" srcId="{7440A3CD-3298-4F22-9AAA-96EDDCF4A814}" destId="{80C194AE-892D-4AAF-9D77-7FA9F846BF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89449E-BC49-4D51-AA36-E8ACC19AB41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1518B9B-D27D-4F07-B98B-201A4D176F99}">
      <dgm:prSet phldrT="[Metin]" custT="1"/>
      <dgm:spPr/>
      <dgm:t>
        <a:bodyPr/>
        <a:lstStyle/>
        <a:p>
          <a:r>
            <a:rPr lang="tr-TR" sz="2800" dirty="0"/>
            <a:t>Temizleme</a:t>
          </a:r>
        </a:p>
      </dgm:t>
    </dgm:pt>
    <dgm:pt modelId="{EEA797E0-2BEB-4404-9A91-5D1EC0088D00}" type="parTrans" cxnId="{BD3EC70C-F288-401C-A213-F3D437773872}">
      <dgm:prSet/>
      <dgm:spPr/>
      <dgm:t>
        <a:bodyPr/>
        <a:lstStyle/>
        <a:p>
          <a:endParaRPr lang="tr-TR" sz="2800"/>
        </a:p>
      </dgm:t>
    </dgm:pt>
    <dgm:pt modelId="{F4D1D391-C290-453F-91EC-A4FF6F4E3DA0}" type="sibTrans" cxnId="{BD3EC70C-F288-401C-A213-F3D437773872}">
      <dgm:prSet/>
      <dgm:spPr/>
      <dgm:t>
        <a:bodyPr/>
        <a:lstStyle/>
        <a:p>
          <a:endParaRPr lang="tr-TR" sz="2800"/>
        </a:p>
      </dgm:t>
    </dgm:pt>
    <dgm:pt modelId="{17991B08-E21C-4291-BDDB-AC1E36DAA709}">
      <dgm:prSet phldrT="[Metin]" custT="1"/>
      <dgm:spPr/>
      <dgm:t>
        <a:bodyPr/>
        <a:lstStyle/>
        <a:p>
          <a:r>
            <a:rPr lang="tr-TR" sz="2800" dirty="0"/>
            <a:t>Ayıklama</a:t>
          </a:r>
        </a:p>
      </dgm:t>
    </dgm:pt>
    <dgm:pt modelId="{CEB3884A-8A13-42DC-8FE1-5AAFD73FED86}" type="parTrans" cxnId="{E02BFE8A-CA11-48B8-A825-917A923C4D7E}">
      <dgm:prSet/>
      <dgm:spPr/>
      <dgm:t>
        <a:bodyPr/>
        <a:lstStyle/>
        <a:p>
          <a:endParaRPr lang="tr-TR" sz="2800"/>
        </a:p>
      </dgm:t>
    </dgm:pt>
    <dgm:pt modelId="{F1075632-AB9A-47DB-B8E3-719EB79B156F}" type="sibTrans" cxnId="{E02BFE8A-CA11-48B8-A825-917A923C4D7E}">
      <dgm:prSet/>
      <dgm:spPr/>
      <dgm:t>
        <a:bodyPr/>
        <a:lstStyle/>
        <a:p>
          <a:endParaRPr lang="tr-TR" sz="2800"/>
        </a:p>
      </dgm:t>
    </dgm:pt>
    <dgm:pt modelId="{9E731909-8A58-4322-BF79-C8F77DC2D88F}">
      <dgm:prSet phldrT="[Metin]" custT="1"/>
      <dgm:spPr/>
      <dgm:t>
        <a:bodyPr/>
        <a:lstStyle/>
        <a:p>
          <a:r>
            <a:rPr lang="tr-TR" sz="2800" dirty="0"/>
            <a:t>Sınıflandırma</a:t>
          </a:r>
        </a:p>
      </dgm:t>
    </dgm:pt>
    <dgm:pt modelId="{3493D184-F6B3-4578-8DA6-54FD990F895D}" type="parTrans" cxnId="{A0E35480-0A8F-4490-9612-B5A37233ACFF}">
      <dgm:prSet/>
      <dgm:spPr/>
      <dgm:t>
        <a:bodyPr/>
        <a:lstStyle/>
        <a:p>
          <a:endParaRPr lang="tr-TR" sz="2800"/>
        </a:p>
      </dgm:t>
    </dgm:pt>
    <dgm:pt modelId="{5AAC83E0-6EE3-4326-A2D0-5FB4DD90A018}" type="sibTrans" cxnId="{A0E35480-0A8F-4490-9612-B5A37233ACFF}">
      <dgm:prSet/>
      <dgm:spPr/>
      <dgm:t>
        <a:bodyPr/>
        <a:lstStyle/>
        <a:p>
          <a:endParaRPr lang="tr-TR" sz="2800"/>
        </a:p>
      </dgm:t>
    </dgm:pt>
    <dgm:pt modelId="{12F6B2DA-7CB3-41D5-B8B9-46A604EC6655}">
      <dgm:prSet custT="1"/>
      <dgm:spPr/>
      <dgm:t>
        <a:bodyPr/>
        <a:lstStyle/>
        <a:p>
          <a:r>
            <a:rPr lang="tr-TR" sz="2800" dirty="0"/>
            <a:t>Elle</a:t>
          </a:r>
        </a:p>
      </dgm:t>
    </dgm:pt>
    <dgm:pt modelId="{1F4A9A45-7F70-49A7-B238-D09D1B8A16A9}" type="parTrans" cxnId="{B532DDE9-FCC3-4733-8758-C2CD592B0E38}">
      <dgm:prSet/>
      <dgm:spPr/>
      <dgm:t>
        <a:bodyPr/>
        <a:lstStyle/>
        <a:p>
          <a:endParaRPr lang="tr-TR" sz="2800"/>
        </a:p>
      </dgm:t>
    </dgm:pt>
    <dgm:pt modelId="{DD0D4D43-EE4D-4584-B1DA-80D7FB5F33C7}" type="sibTrans" cxnId="{B532DDE9-FCC3-4733-8758-C2CD592B0E38}">
      <dgm:prSet/>
      <dgm:spPr/>
      <dgm:t>
        <a:bodyPr/>
        <a:lstStyle/>
        <a:p>
          <a:endParaRPr lang="tr-TR" sz="2800"/>
        </a:p>
      </dgm:t>
    </dgm:pt>
    <dgm:pt modelId="{88956527-C417-42FC-AC1A-FDF45873A6C7}">
      <dgm:prSet custT="1"/>
      <dgm:spPr/>
      <dgm:t>
        <a:bodyPr/>
        <a:lstStyle/>
        <a:p>
          <a:r>
            <a:rPr lang="tr-TR" sz="2800" dirty="0"/>
            <a:t>Görüntü İşleme</a:t>
          </a:r>
        </a:p>
      </dgm:t>
    </dgm:pt>
    <dgm:pt modelId="{9F4C2E85-78A9-44AC-93F9-731B26BD2314}" type="parTrans" cxnId="{52EF8859-F51A-4D05-A978-1845C67CDBB4}">
      <dgm:prSet/>
      <dgm:spPr/>
      <dgm:t>
        <a:bodyPr/>
        <a:lstStyle/>
        <a:p>
          <a:endParaRPr lang="tr-TR" sz="2800"/>
        </a:p>
      </dgm:t>
    </dgm:pt>
    <dgm:pt modelId="{9C145BB8-8080-4FC6-99FF-DAFD880783F8}" type="sibTrans" cxnId="{52EF8859-F51A-4D05-A978-1845C67CDBB4}">
      <dgm:prSet/>
      <dgm:spPr/>
      <dgm:t>
        <a:bodyPr/>
        <a:lstStyle/>
        <a:p>
          <a:endParaRPr lang="tr-TR" sz="2800"/>
        </a:p>
      </dgm:t>
    </dgm:pt>
    <dgm:pt modelId="{375A99CD-3BC3-4A3C-9386-3FD4BF97854A}">
      <dgm:prSet phldrT="[Metin]" custT="1"/>
      <dgm:spPr/>
      <dgm:t>
        <a:bodyPr/>
        <a:lstStyle/>
        <a:p>
          <a:r>
            <a:rPr lang="tr-TR" sz="2800" dirty="0"/>
            <a:t>Ağırlık</a:t>
          </a:r>
        </a:p>
      </dgm:t>
    </dgm:pt>
    <dgm:pt modelId="{BA240FAA-8FF9-4269-88DF-2575E65AE1B9}" type="parTrans" cxnId="{B8B4F3E3-4D98-4104-B4CA-3DFB28869005}">
      <dgm:prSet/>
      <dgm:spPr/>
      <dgm:t>
        <a:bodyPr/>
        <a:lstStyle/>
        <a:p>
          <a:endParaRPr lang="tr-TR" sz="2800"/>
        </a:p>
      </dgm:t>
    </dgm:pt>
    <dgm:pt modelId="{9CA40F87-7354-4875-AF32-D33668788966}" type="sibTrans" cxnId="{B8B4F3E3-4D98-4104-B4CA-3DFB28869005}">
      <dgm:prSet/>
      <dgm:spPr/>
      <dgm:t>
        <a:bodyPr/>
        <a:lstStyle/>
        <a:p>
          <a:endParaRPr lang="tr-TR" sz="2800"/>
        </a:p>
      </dgm:t>
    </dgm:pt>
    <dgm:pt modelId="{0A9A8E9A-CB98-46E7-988F-48080F699678}">
      <dgm:prSet phldrT="[Metin]" custT="1"/>
      <dgm:spPr/>
      <dgm:t>
        <a:bodyPr/>
        <a:lstStyle/>
        <a:p>
          <a:r>
            <a:rPr lang="tr-TR" sz="2800" dirty="0"/>
            <a:t>Büyüklük</a:t>
          </a:r>
        </a:p>
      </dgm:t>
    </dgm:pt>
    <dgm:pt modelId="{03DABDE8-70C6-4AA2-922B-A3B88A8F2BD8}" type="parTrans" cxnId="{EA81BB87-D40F-4A60-893F-B5B2D85546C1}">
      <dgm:prSet/>
      <dgm:spPr/>
      <dgm:t>
        <a:bodyPr/>
        <a:lstStyle/>
        <a:p>
          <a:endParaRPr lang="tr-TR" sz="2800"/>
        </a:p>
      </dgm:t>
    </dgm:pt>
    <dgm:pt modelId="{73144F49-C321-4800-A664-2116D8097781}" type="sibTrans" cxnId="{EA81BB87-D40F-4A60-893F-B5B2D85546C1}">
      <dgm:prSet/>
      <dgm:spPr/>
      <dgm:t>
        <a:bodyPr/>
        <a:lstStyle/>
        <a:p>
          <a:endParaRPr lang="tr-TR" sz="2800"/>
        </a:p>
      </dgm:t>
    </dgm:pt>
    <dgm:pt modelId="{C55A3184-2984-4461-847D-CFFD80DCED40}">
      <dgm:prSet phldrT="[Metin]" custT="1"/>
      <dgm:spPr/>
      <dgm:t>
        <a:bodyPr/>
        <a:lstStyle/>
        <a:p>
          <a:r>
            <a:rPr lang="tr-TR" sz="2800" dirty="0"/>
            <a:t>Şekil</a:t>
          </a:r>
        </a:p>
      </dgm:t>
    </dgm:pt>
    <dgm:pt modelId="{5DCA4BBD-A4AC-408E-BA11-A1FD2727983F}" type="parTrans" cxnId="{FBF831AD-6BC6-4E35-9282-6B0B86995F41}">
      <dgm:prSet/>
      <dgm:spPr/>
      <dgm:t>
        <a:bodyPr/>
        <a:lstStyle/>
        <a:p>
          <a:endParaRPr lang="tr-TR" sz="2800"/>
        </a:p>
      </dgm:t>
    </dgm:pt>
    <dgm:pt modelId="{8D361961-2F78-40FA-AC02-AED7D8627046}" type="sibTrans" cxnId="{FBF831AD-6BC6-4E35-9282-6B0B86995F41}">
      <dgm:prSet/>
      <dgm:spPr/>
      <dgm:t>
        <a:bodyPr/>
        <a:lstStyle/>
        <a:p>
          <a:endParaRPr lang="tr-TR" sz="2800"/>
        </a:p>
      </dgm:t>
    </dgm:pt>
    <dgm:pt modelId="{2F77C5BB-29BA-488A-A764-C33B1CF40CDD}">
      <dgm:prSet phldrT="[Metin]" custT="1"/>
      <dgm:spPr/>
      <dgm:t>
        <a:bodyPr/>
        <a:lstStyle/>
        <a:p>
          <a:r>
            <a:rPr lang="tr-TR" sz="2800" dirty="0"/>
            <a:t>Renk</a:t>
          </a:r>
        </a:p>
      </dgm:t>
    </dgm:pt>
    <dgm:pt modelId="{532E58C0-093B-4C05-843F-C7AB0E10BC40}" type="parTrans" cxnId="{CD6A7A41-DA16-4AC7-BC80-0DA681F5EA62}">
      <dgm:prSet/>
      <dgm:spPr/>
      <dgm:t>
        <a:bodyPr/>
        <a:lstStyle/>
        <a:p>
          <a:endParaRPr lang="tr-TR" sz="2800"/>
        </a:p>
      </dgm:t>
    </dgm:pt>
    <dgm:pt modelId="{E1354BC0-CBC2-47B0-A212-0B9DC80B0EE7}" type="sibTrans" cxnId="{CD6A7A41-DA16-4AC7-BC80-0DA681F5EA62}">
      <dgm:prSet/>
      <dgm:spPr/>
      <dgm:t>
        <a:bodyPr/>
        <a:lstStyle/>
        <a:p>
          <a:endParaRPr lang="tr-TR" sz="2800"/>
        </a:p>
      </dgm:t>
    </dgm:pt>
    <dgm:pt modelId="{7440A3CD-3298-4F22-9AAA-96EDDCF4A814}" type="pres">
      <dgm:prSet presAssocID="{2289449E-BC49-4D51-AA36-E8ACC19AB41F}" presName="linear" presStyleCnt="0">
        <dgm:presLayoutVars>
          <dgm:dir/>
          <dgm:animLvl val="lvl"/>
          <dgm:resizeHandles val="exact"/>
        </dgm:presLayoutVars>
      </dgm:prSet>
      <dgm:spPr/>
    </dgm:pt>
    <dgm:pt modelId="{64E2F4BE-21C3-4438-82F1-6B2F75B60DB6}" type="pres">
      <dgm:prSet presAssocID="{F1518B9B-D27D-4F07-B98B-201A4D176F99}" presName="parentLin" presStyleCnt="0"/>
      <dgm:spPr/>
    </dgm:pt>
    <dgm:pt modelId="{8EB7A418-6599-42BF-86BD-EBFDE87ED15D}" type="pres">
      <dgm:prSet presAssocID="{F1518B9B-D27D-4F07-B98B-201A4D176F99}" presName="parentLeftMargin" presStyleLbl="node1" presStyleIdx="0" presStyleCnt="3"/>
      <dgm:spPr/>
    </dgm:pt>
    <dgm:pt modelId="{D3EEABCB-132D-4F93-B5A6-7C5CC4EDBA81}" type="pres">
      <dgm:prSet presAssocID="{F1518B9B-D27D-4F07-B98B-201A4D176F9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EDA7995-C331-4529-A5B6-91646B19BB06}" type="pres">
      <dgm:prSet presAssocID="{F1518B9B-D27D-4F07-B98B-201A4D176F99}" presName="negativeSpace" presStyleCnt="0"/>
      <dgm:spPr/>
    </dgm:pt>
    <dgm:pt modelId="{746A0615-0EE5-4BAF-A02F-6F07807EF600}" type="pres">
      <dgm:prSet presAssocID="{F1518B9B-D27D-4F07-B98B-201A4D176F99}" presName="childText" presStyleLbl="conFgAcc1" presStyleIdx="0" presStyleCnt="3">
        <dgm:presLayoutVars>
          <dgm:bulletEnabled val="1"/>
        </dgm:presLayoutVars>
      </dgm:prSet>
      <dgm:spPr/>
    </dgm:pt>
    <dgm:pt modelId="{713CF3FF-F1EA-4AC0-8730-AAD7EEACD7FD}" type="pres">
      <dgm:prSet presAssocID="{F4D1D391-C290-453F-91EC-A4FF6F4E3DA0}" presName="spaceBetweenRectangles" presStyleCnt="0"/>
      <dgm:spPr/>
    </dgm:pt>
    <dgm:pt modelId="{17D71A81-DEF1-4C3A-B465-802988A0AA37}" type="pres">
      <dgm:prSet presAssocID="{17991B08-E21C-4291-BDDB-AC1E36DAA709}" presName="parentLin" presStyleCnt="0"/>
      <dgm:spPr/>
    </dgm:pt>
    <dgm:pt modelId="{0F3E8C7D-1CFC-442B-8BC4-D59C415668CD}" type="pres">
      <dgm:prSet presAssocID="{17991B08-E21C-4291-BDDB-AC1E36DAA709}" presName="parentLeftMargin" presStyleLbl="node1" presStyleIdx="0" presStyleCnt="3"/>
      <dgm:spPr/>
    </dgm:pt>
    <dgm:pt modelId="{5F439EFD-9A04-414E-B1CC-16C4DD1A0E0F}" type="pres">
      <dgm:prSet presAssocID="{17991B08-E21C-4291-BDDB-AC1E36DAA70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9588C55-31DE-490E-992B-5C93CF896916}" type="pres">
      <dgm:prSet presAssocID="{17991B08-E21C-4291-BDDB-AC1E36DAA709}" presName="negativeSpace" presStyleCnt="0"/>
      <dgm:spPr/>
    </dgm:pt>
    <dgm:pt modelId="{96730868-90A8-45F2-A5F6-B48613E3E0D9}" type="pres">
      <dgm:prSet presAssocID="{17991B08-E21C-4291-BDDB-AC1E36DAA709}" presName="childText" presStyleLbl="conFgAcc1" presStyleIdx="1" presStyleCnt="3">
        <dgm:presLayoutVars>
          <dgm:bulletEnabled val="1"/>
        </dgm:presLayoutVars>
      </dgm:prSet>
      <dgm:spPr/>
    </dgm:pt>
    <dgm:pt modelId="{82FDD711-D99F-4D9A-9B06-0BE5F640282B}" type="pres">
      <dgm:prSet presAssocID="{F1075632-AB9A-47DB-B8E3-719EB79B156F}" presName="spaceBetweenRectangles" presStyleCnt="0"/>
      <dgm:spPr/>
    </dgm:pt>
    <dgm:pt modelId="{418F7E4D-CDD3-4485-9766-CE3474899A1D}" type="pres">
      <dgm:prSet presAssocID="{9E731909-8A58-4322-BF79-C8F77DC2D88F}" presName="parentLin" presStyleCnt="0"/>
      <dgm:spPr/>
    </dgm:pt>
    <dgm:pt modelId="{EA53D34B-E886-4BBD-93A4-4A497E5D9D10}" type="pres">
      <dgm:prSet presAssocID="{9E731909-8A58-4322-BF79-C8F77DC2D88F}" presName="parentLeftMargin" presStyleLbl="node1" presStyleIdx="1" presStyleCnt="3"/>
      <dgm:spPr/>
    </dgm:pt>
    <dgm:pt modelId="{784644D7-8D66-4C98-AFA0-75722B672DB0}" type="pres">
      <dgm:prSet presAssocID="{9E731909-8A58-4322-BF79-C8F77DC2D88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9E80A12-6691-40C8-BD25-F65C38F8CF7B}" type="pres">
      <dgm:prSet presAssocID="{9E731909-8A58-4322-BF79-C8F77DC2D88F}" presName="negativeSpace" presStyleCnt="0"/>
      <dgm:spPr/>
    </dgm:pt>
    <dgm:pt modelId="{80C194AE-892D-4AAF-9D77-7FA9F846BF16}" type="pres">
      <dgm:prSet presAssocID="{9E731909-8A58-4322-BF79-C8F77DC2D88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D3EC70C-F288-401C-A213-F3D437773872}" srcId="{2289449E-BC49-4D51-AA36-E8ACC19AB41F}" destId="{F1518B9B-D27D-4F07-B98B-201A4D176F99}" srcOrd="0" destOrd="0" parTransId="{EEA797E0-2BEB-4404-9A91-5D1EC0088D00}" sibTransId="{F4D1D391-C290-453F-91EC-A4FF6F4E3DA0}"/>
    <dgm:cxn modelId="{C3A6B614-6AC2-4249-9B8A-FB8182699C95}" type="presOf" srcId="{C55A3184-2984-4461-847D-CFFD80DCED40}" destId="{80C194AE-892D-4AAF-9D77-7FA9F846BF16}" srcOrd="0" destOrd="2" presId="urn:microsoft.com/office/officeart/2005/8/layout/list1"/>
    <dgm:cxn modelId="{64DB3F1B-9234-4366-967C-56BB5766BDB9}" type="presOf" srcId="{17991B08-E21C-4291-BDDB-AC1E36DAA709}" destId="{5F439EFD-9A04-414E-B1CC-16C4DD1A0E0F}" srcOrd="1" destOrd="0" presId="urn:microsoft.com/office/officeart/2005/8/layout/list1"/>
    <dgm:cxn modelId="{AB6FB11E-ACB3-480D-A965-5E11E73332C5}" type="presOf" srcId="{F1518B9B-D27D-4F07-B98B-201A4D176F99}" destId="{8EB7A418-6599-42BF-86BD-EBFDE87ED15D}" srcOrd="0" destOrd="0" presId="urn:microsoft.com/office/officeart/2005/8/layout/list1"/>
    <dgm:cxn modelId="{CE57C825-D0F1-444A-B487-B3783F0D1846}" type="presOf" srcId="{17991B08-E21C-4291-BDDB-AC1E36DAA709}" destId="{0F3E8C7D-1CFC-442B-8BC4-D59C415668CD}" srcOrd="0" destOrd="0" presId="urn:microsoft.com/office/officeart/2005/8/layout/list1"/>
    <dgm:cxn modelId="{E8A8A85B-2795-4422-972E-5DC0941C8637}" type="presOf" srcId="{F1518B9B-D27D-4F07-B98B-201A4D176F99}" destId="{D3EEABCB-132D-4F93-B5A6-7C5CC4EDBA81}" srcOrd="1" destOrd="0" presId="urn:microsoft.com/office/officeart/2005/8/layout/list1"/>
    <dgm:cxn modelId="{CD6A7A41-DA16-4AC7-BC80-0DA681F5EA62}" srcId="{9E731909-8A58-4322-BF79-C8F77DC2D88F}" destId="{2F77C5BB-29BA-488A-A764-C33B1CF40CDD}" srcOrd="3" destOrd="0" parTransId="{532E58C0-093B-4C05-843F-C7AB0E10BC40}" sibTransId="{E1354BC0-CBC2-47B0-A212-0B9DC80B0EE7}"/>
    <dgm:cxn modelId="{F959684A-1623-43EB-801B-B1B2ED55E6BF}" type="presOf" srcId="{0A9A8E9A-CB98-46E7-988F-48080F699678}" destId="{80C194AE-892D-4AAF-9D77-7FA9F846BF16}" srcOrd="0" destOrd="1" presId="urn:microsoft.com/office/officeart/2005/8/layout/list1"/>
    <dgm:cxn modelId="{52EF8859-F51A-4D05-A978-1845C67CDBB4}" srcId="{17991B08-E21C-4291-BDDB-AC1E36DAA709}" destId="{88956527-C417-42FC-AC1A-FDF45873A6C7}" srcOrd="1" destOrd="0" parTransId="{9F4C2E85-78A9-44AC-93F9-731B26BD2314}" sibTransId="{9C145BB8-8080-4FC6-99FF-DAFD880783F8}"/>
    <dgm:cxn modelId="{A0E35480-0A8F-4490-9612-B5A37233ACFF}" srcId="{2289449E-BC49-4D51-AA36-E8ACC19AB41F}" destId="{9E731909-8A58-4322-BF79-C8F77DC2D88F}" srcOrd="2" destOrd="0" parTransId="{3493D184-F6B3-4578-8DA6-54FD990F895D}" sibTransId="{5AAC83E0-6EE3-4326-A2D0-5FB4DD90A018}"/>
    <dgm:cxn modelId="{EA81BB87-D40F-4A60-893F-B5B2D85546C1}" srcId="{9E731909-8A58-4322-BF79-C8F77DC2D88F}" destId="{0A9A8E9A-CB98-46E7-988F-48080F699678}" srcOrd="1" destOrd="0" parTransId="{03DABDE8-70C6-4AA2-922B-A3B88A8F2BD8}" sibTransId="{73144F49-C321-4800-A664-2116D8097781}"/>
    <dgm:cxn modelId="{E02BFE8A-CA11-48B8-A825-917A923C4D7E}" srcId="{2289449E-BC49-4D51-AA36-E8ACC19AB41F}" destId="{17991B08-E21C-4291-BDDB-AC1E36DAA709}" srcOrd="1" destOrd="0" parTransId="{CEB3884A-8A13-42DC-8FE1-5AAFD73FED86}" sibTransId="{F1075632-AB9A-47DB-B8E3-719EB79B156F}"/>
    <dgm:cxn modelId="{F4CED59A-27A2-4A39-B053-9E0D351AAD54}" type="presOf" srcId="{9E731909-8A58-4322-BF79-C8F77DC2D88F}" destId="{EA53D34B-E886-4BBD-93A4-4A497E5D9D10}" srcOrd="0" destOrd="0" presId="urn:microsoft.com/office/officeart/2005/8/layout/list1"/>
    <dgm:cxn modelId="{2030E29A-0134-468F-90C7-203C9FDD01F9}" type="presOf" srcId="{12F6B2DA-7CB3-41D5-B8B9-46A604EC6655}" destId="{96730868-90A8-45F2-A5F6-B48613E3E0D9}" srcOrd="0" destOrd="0" presId="urn:microsoft.com/office/officeart/2005/8/layout/list1"/>
    <dgm:cxn modelId="{19BE0B9D-CA21-431F-8528-53AC37869720}" type="presOf" srcId="{375A99CD-3BC3-4A3C-9386-3FD4BF97854A}" destId="{80C194AE-892D-4AAF-9D77-7FA9F846BF16}" srcOrd="0" destOrd="0" presId="urn:microsoft.com/office/officeart/2005/8/layout/list1"/>
    <dgm:cxn modelId="{E57DACA7-3E67-4843-80A3-A6D967BBC086}" type="presOf" srcId="{88956527-C417-42FC-AC1A-FDF45873A6C7}" destId="{96730868-90A8-45F2-A5F6-B48613E3E0D9}" srcOrd="0" destOrd="1" presId="urn:microsoft.com/office/officeart/2005/8/layout/list1"/>
    <dgm:cxn modelId="{FBF831AD-6BC6-4E35-9282-6B0B86995F41}" srcId="{9E731909-8A58-4322-BF79-C8F77DC2D88F}" destId="{C55A3184-2984-4461-847D-CFFD80DCED40}" srcOrd="2" destOrd="0" parTransId="{5DCA4BBD-A4AC-408E-BA11-A1FD2727983F}" sibTransId="{8D361961-2F78-40FA-AC02-AED7D8627046}"/>
    <dgm:cxn modelId="{E846EBCE-921A-4F90-8E0D-5C04918043F3}" type="presOf" srcId="{9E731909-8A58-4322-BF79-C8F77DC2D88F}" destId="{784644D7-8D66-4C98-AFA0-75722B672DB0}" srcOrd="1" destOrd="0" presId="urn:microsoft.com/office/officeart/2005/8/layout/list1"/>
    <dgm:cxn modelId="{80302AD4-CB03-43F5-9588-5DE1328E9827}" type="presOf" srcId="{2289449E-BC49-4D51-AA36-E8ACC19AB41F}" destId="{7440A3CD-3298-4F22-9AAA-96EDDCF4A814}" srcOrd="0" destOrd="0" presId="urn:microsoft.com/office/officeart/2005/8/layout/list1"/>
    <dgm:cxn modelId="{7F86C1D6-6461-41DD-9FD0-D35F0824723B}" type="presOf" srcId="{2F77C5BB-29BA-488A-A764-C33B1CF40CDD}" destId="{80C194AE-892D-4AAF-9D77-7FA9F846BF16}" srcOrd="0" destOrd="3" presId="urn:microsoft.com/office/officeart/2005/8/layout/list1"/>
    <dgm:cxn modelId="{B8B4F3E3-4D98-4104-B4CA-3DFB28869005}" srcId="{9E731909-8A58-4322-BF79-C8F77DC2D88F}" destId="{375A99CD-3BC3-4A3C-9386-3FD4BF97854A}" srcOrd="0" destOrd="0" parTransId="{BA240FAA-8FF9-4269-88DF-2575E65AE1B9}" sibTransId="{9CA40F87-7354-4875-AF32-D33668788966}"/>
    <dgm:cxn modelId="{B532DDE9-FCC3-4733-8758-C2CD592B0E38}" srcId="{17991B08-E21C-4291-BDDB-AC1E36DAA709}" destId="{12F6B2DA-7CB3-41D5-B8B9-46A604EC6655}" srcOrd="0" destOrd="0" parTransId="{1F4A9A45-7F70-49A7-B238-D09D1B8A16A9}" sibTransId="{DD0D4D43-EE4D-4584-B1DA-80D7FB5F33C7}"/>
    <dgm:cxn modelId="{52B48CB5-F27D-4054-862F-3300889C531F}" type="presParOf" srcId="{7440A3CD-3298-4F22-9AAA-96EDDCF4A814}" destId="{64E2F4BE-21C3-4438-82F1-6B2F75B60DB6}" srcOrd="0" destOrd="0" presId="urn:microsoft.com/office/officeart/2005/8/layout/list1"/>
    <dgm:cxn modelId="{2A630424-EEC9-4AF0-9250-6EC619BEA405}" type="presParOf" srcId="{64E2F4BE-21C3-4438-82F1-6B2F75B60DB6}" destId="{8EB7A418-6599-42BF-86BD-EBFDE87ED15D}" srcOrd="0" destOrd="0" presId="urn:microsoft.com/office/officeart/2005/8/layout/list1"/>
    <dgm:cxn modelId="{584105E1-928A-4C61-B0D2-C745077DD9FF}" type="presParOf" srcId="{64E2F4BE-21C3-4438-82F1-6B2F75B60DB6}" destId="{D3EEABCB-132D-4F93-B5A6-7C5CC4EDBA81}" srcOrd="1" destOrd="0" presId="urn:microsoft.com/office/officeart/2005/8/layout/list1"/>
    <dgm:cxn modelId="{06202201-6BD4-474E-B760-1FD654A1B88B}" type="presParOf" srcId="{7440A3CD-3298-4F22-9AAA-96EDDCF4A814}" destId="{7EDA7995-C331-4529-A5B6-91646B19BB06}" srcOrd="1" destOrd="0" presId="urn:microsoft.com/office/officeart/2005/8/layout/list1"/>
    <dgm:cxn modelId="{7A706A18-5B51-4669-8C95-C40907DC1151}" type="presParOf" srcId="{7440A3CD-3298-4F22-9AAA-96EDDCF4A814}" destId="{746A0615-0EE5-4BAF-A02F-6F07807EF600}" srcOrd="2" destOrd="0" presId="urn:microsoft.com/office/officeart/2005/8/layout/list1"/>
    <dgm:cxn modelId="{E669851B-A790-48D1-802E-63C7A030869A}" type="presParOf" srcId="{7440A3CD-3298-4F22-9AAA-96EDDCF4A814}" destId="{713CF3FF-F1EA-4AC0-8730-AAD7EEACD7FD}" srcOrd="3" destOrd="0" presId="urn:microsoft.com/office/officeart/2005/8/layout/list1"/>
    <dgm:cxn modelId="{F6346D95-C531-4B89-8390-F9E9B85FDC90}" type="presParOf" srcId="{7440A3CD-3298-4F22-9AAA-96EDDCF4A814}" destId="{17D71A81-DEF1-4C3A-B465-802988A0AA37}" srcOrd="4" destOrd="0" presId="urn:microsoft.com/office/officeart/2005/8/layout/list1"/>
    <dgm:cxn modelId="{AEB5BF65-D240-4BEE-BB1F-A5F10D9AD11E}" type="presParOf" srcId="{17D71A81-DEF1-4C3A-B465-802988A0AA37}" destId="{0F3E8C7D-1CFC-442B-8BC4-D59C415668CD}" srcOrd="0" destOrd="0" presId="urn:microsoft.com/office/officeart/2005/8/layout/list1"/>
    <dgm:cxn modelId="{31F238F2-FB2B-4E48-BF9A-431A2C24CCF3}" type="presParOf" srcId="{17D71A81-DEF1-4C3A-B465-802988A0AA37}" destId="{5F439EFD-9A04-414E-B1CC-16C4DD1A0E0F}" srcOrd="1" destOrd="0" presId="urn:microsoft.com/office/officeart/2005/8/layout/list1"/>
    <dgm:cxn modelId="{3FD93BC3-B8AF-4A9C-BA7C-29DC1E564361}" type="presParOf" srcId="{7440A3CD-3298-4F22-9AAA-96EDDCF4A814}" destId="{99588C55-31DE-490E-992B-5C93CF896916}" srcOrd="5" destOrd="0" presId="urn:microsoft.com/office/officeart/2005/8/layout/list1"/>
    <dgm:cxn modelId="{5265378D-6048-4D93-9DD9-9399CA8F4214}" type="presParOf" srcId="{7440A3CD-3298-4F22-9AAA-96EDDCF4A814}" destId="{96730868-90A8-45F2-A5F6-B48613E3E0D9}" srcOrd="6" destOrd="0" presId="urn:microsoft.com/office/officeart/2005/8/layout/list1"/>
    <dgm:cxn modelId="{1CD8D958-96E4-4804-8F62-C00E32A51C5C}" type="presParOf" srcId="{7440A3CD-3298-4F22-9AAA-96EDDCF4A814}" destId="{82FDD711-D99F-4D9A-9B06-0BE5F640282B}" srcOrd="7" destOrd="0" presId="urn:microsoft.com/office/officeart/2005/8/layout/list1"/>
    <dgm:cxn modelId="{3D65CA48-2C8D-4F59-95C1-087CE5C6A098}" type="presParOf" srcId="{7440A3CD-3298-4F22-9AAA-96EDDCF4A814}" destId="{418F7E4D-CDD3-4485-9766-CE3474899A1D}" srcOrd="8" destOrd="0" presId="urn:microsoft.com/office/officeart/2005/8/layout/list1"/>
    <dgm:cxn modelId="{B5301666-1867-4960-B716-CE39CD8BFE90}" type="presParOf" srcId="{418F7E4D-CDD3-4485-9766-CE3474899A1D}" destId="{EA53D34B-E886-4BBD-93A4-4A497E5D9D10}" srcOrd="0" destOrd="0" presId="urn:microsoft.com/office/officeart/2005/8/layout/list1"/>
    <dgm:cxn modelId="{8340CB69-0F3D-472A-9A2C-F6718D2E9D86}" type="presParOf" srcId="{418F7E4D-CDD3-4485-9766-CE3474899A1D}" destId="{784644D7-8D66-4C98-AFA0-75722B672DB0}" srcOrd="1" destOrd="0" presId="urn:microsoft.com/office/officeart/2005/8/layout/list1"/>
    <dgm:cxn modelId="{E245AAEF-1250-49D3-BBB1-2943E3FAF1F5}" type="presParOf" srcId="{7440A3CD-3298-4F22-9AAA-96EDDCF4A814}" destId="{09E80A12-6691-40C8-BD25-F65C38F8CF7B}" srcOrd="9" destOrd="0" presId="urn:microsoft.com/office/officeart/2005/8/layout/list1"/>
    <dgm:cxn modelId="{BA3D27B9-D737-4020-BD35-2E010F2519A2}" type="presParOf" srcId="{7440A3CD-3298-4F22-9AAA-96EDDCF4A814}" destId="{80C194AE-892D-4AAF-9D77-7FA9F846BF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92CA97-0D25-4BC5-A005-AA2963C3C0B2}" type="doc">
      <dgm:prSet loTypeId="urn:microsoft.com/office/officeart/2005/8/layout/hierarchy6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534C8424-9B6E-4AA4-9B6C-DD2FB574EA0A}">
      <dgm:prSet phldrT="[Metin]" custT="1"/>
      <dgm:spPr/>
      <dgm:t>
        <a:bodyPr/>
        <a:lstStyle/>
        <a:p>
          <a:r>
            <a:rPr lang="tr-TR" sz="2800" b="1" dirty="0">
              <a:solidFill>
                <a:srgbClr val="002060"/>
              </a:solidFill>
            </a:rPr>
            <a:t>Büyüklük Özelliklerine Göre Sınıflandırma</a:t>
          </a:r>
          <a:endParaRPr lang="tr-TR" sz="2800" dirty="0">
            <a:solidFill>
              <a:srgbClr val="002060"/>
            </a:solidFill>
          </a:endParaRPr>
        </a:p>
      </dgm:t>
    </dgm:pt>
    <dgm:pt modelId="{4AC4B250-F03B-4ED7-AD21-9076C0F0DBB3}" type="parTrans" cxnId="{C13022FD-B98F-461B-B98C-BF24975FDA18}">
      <dgm:prSet/>
      <dgm:spPr/>
      <dgm:t>
        <a:bodyPr/>
        <a:lstStyle/>
        <a:p>
          <a:endParaRPr lang="tr-TR" sz="2800"/>
        </a:p>
      </dgm:t>
    </dgm:pt>
    <dgm:pt modelId="{7CD111AD-341A-4240-9366-C5FB8C27D3CB}" type="sibTrans" cxnId="{C13022FD-B98F-461B-B98C-BF24975FDA18}">
      <dgm:prSet/>
      <dgm:spPr/>
      <dgm:t>
        <a:bodyPr/>
        <a:lstStyle/>
        <a:p>
          <a:endParaRPr lang="tr-TR" sz="2800"/>
        </a:p>
      </dgm:t>
    </dgm:pt>
    <dgm:pt modelId="{71182405-6693-4F3D-8FB3-461B461D0AF2}">
      <dgm:prSet phldrT="[Metin]" custT="1"/>
      <dgm:spPr/>
      <dgm:t>
        <a:bodyPr/>
        <a:lstStyle/>
        <a:p>
          <a:r>
            <a:rPr lang="tr-TR" sz="2800" dirty="0" err="1"/>
            <a:t>Elekli</a:t>
          </a:r>
          <a:r>
            <a:rPr lang="tr-TR" sz="2800" dirty="0"/>
            <a:t> Sistemleri</a:t>
          </a:r>
        </a:p>
      </dgm:t>
    </dgm:pt>
    <dgm:pt modelId="{F524AAB5-E22F-4871-A668-CC24E33DEE58}" type="parTrans" cxnId="{92543084-4328-44C8-AB1E-1832A1FB6CBE}">
      <dgm:prSet/>
      <dgm:spPr/>
      <dgm:t>
        <a:bodyPr/>
        <a:lstStyle/>
        <a:p>
          <a:endParaRPr lang="tr-TR" sz="2800"/>
        </a:p>
      </dgm:t>
    </dgm:pt>
    <dgm:pt modelId="{9DC8D446-9A82-495A-AF07-4312BEAEB09F}" type="sibTrans" cxnId="{92543084-4328-44C8-AB1E-1832A1FB6CBE}">
      <dgm:prSet/>
      <dgm:spPr/>
      <dgm:t>
        <a:bodyPr/>
        <a:lstStyle/>
        <a:p>
          <a:endParaRPr lang="tr-TR" sz="2800"/>
        </a:p>
      </dgm:t>
    </dgm:pt>
    <dgm:pt modelId="{920A8989-F42B-4B51-81DA-664782715546}">
      <dgm:prSet phldrT="[Metin]" custT="1"/>
      <dgm:spPr/>
      <dgm:t>
        <a:bodyPr/>
        <a:lstStyle/>
        <a:p>
          <a:r>
            <a:rPr lang="tr-TR" sz="2800" dirty="0"/>
            <a:t>Özel Tasarım</a:t>
          </a:r>
        </a:p>
        <a:p>
          <a:r>
            <a:rPr lang="tr-TR" sz="2800" b="1" dirty="0"/>
            <a:t>Aralık mesafesi ayarlanabilir</a:t>
          </a:r>
        </a:p>
        <a:p>
          <a:r>
            <a:rPr lang="tr-TR" sz="2800" b="1" dirty="0"/>
            <a:t>Sınıflama Makinaları</a:t>
          </a:r>
          <a:endParaRPr lang="tr-TR" sz="2800" dirty="0"/>
        </a:p>
      </dgm:t>
    </dgm:pt>
    <dgm:pt modelId="{D700E722-D7E1-4D40-BDC0-DEDC886CB323}" type="parTrans" cxnId="{DD4020E0-F981-4E51-92C8-1DF693CDF01D}">
      <dgm:prSet/>
      <dgm:spPr/>
      <dgm:t>
        <a:bodyPr/>
        <a:lstStyle/>
        <a:p>
          <a:endParaRPr lang="tr-TR" sz="2800"/>
        </a:p>
      </dgm:t>
    </dgm:pt>
    <dgm:pt modelId="{04C65DB3-B340-4296-AB8E-63282DD500DB}" type="sibTrans" cxnId="{DD4020E0-F981-4E51-92C8-1DF693CDF01D}">
      <dgm:prSet/>
      <dgm:spPr/>
      <dgm:t>
        <a:bodyPr/>
        <a:lstStyle/>
        <a:p>
          <a:endParaRPr lang="tr-TR" sz="2800"/>
        </a:p>
      </dgm:t>
    </dgm:pt>
    <dgm:pt modelId="{E93A59ED-E43F-4423-8EDA-8D9739B8D850}">
      <dgm:prSet custT="1"/>
      <dgm:spPr/>
      <dgm:t>
        <a:bodyPr/>
        <a:lstStyle/>
        <a:p>
          <a:r>
            <a:rPr lang="tr-TR" sz="2800" dirty="0"/>
            <a:t>Silindirlik</a:t>
          </a:r>
        </a:p>
      </dgm:t>
    </dgm:pt>
    <dgm:pt modelId="{5DFDDCA3-FDEA-4B5C-A2C2-BBAE60531936}" type="parTrans" cxnId="{D4F90D80-8EA5-48B0-91DE-19313FC883FD}">
      <dgm:prSet/>
      <dgm:spPr/>
      <dgm:t>
        <a:bodyPr/>
        <a:lstStyle/>
        <a:p>
          <a:endParaRPr lang="tr-TR" sz="2800"/>
        </a:p>
      </dgm:t>
    </dgm:pt>
    <dgm:pt modelId="{FD99466D-8C11-40DF-A2BF-2DD4E1C97D04}" type="sibTrans" cxnId="{D4F90D80-8EA5-48B0-91DE-19313FC883FD}">
      <dgm:prSet/>
      <dgm:spPr/>
      <dgm:t>
        <a:bodyPr/>
        <a:lstStyle/>
        <a:p>
          <a:endParaRPr lang="tr-TR" sz="2800"/>
        </a:p>
      </dgm:t>
    </dgm:pt>
    <dgm:pt modelId="{60EB2515-756B-4FB2-B7A0-951F9D645E10}">
      <dgm:prSet custT="1"/>
      <dgm:spPr/>
      <dgm:t>
        <a:bodyPr/>
        <a:lstStyle/>
        <a:p>
          <a:r>
            <a:rPr lang="tr-TR" sz="2800" dirty="0"/>
            <a:t>Düz</a:t>
          </a:r>
        </a:p>
      </dgm:t>
    </dgm:pt>
    <dgm:pt modelId="{2F27B2FA-0207-40A0-B447-06FB4003D14C}" type="parTrans" cxnId="{DAFB6C9B-06A3-4B8F-A3B0-68CCCB6D4A5A}">
      <dgm:prSet/>
      <dgm:spPr/>
      <dgm:t>
        <a:bodyPr/>
        <a:lstStyle/>
        <a:p>
          <a:endParaRPr lang="tr-TR" sz="2800"/>
        </a:p>
      </dgm:t>
    </dgm:pt>
    <dgm:pt modelId="{539275CA-CD2A-41E7-BFEE-71EDF293A1F6}" type="sibTrans" cxnId="{DAFB6C9B-06A3-4B8F-A3B0-68CCCB6D4A5A}">
      <dgm:prSet/>
      <dgm:spPr/>
      <dgm:t>
        <a:bodyPr/>
        <a:lstStyle/>
        <a:p>
          <a:endParaRPr lang="tr-TR" sz="2800"/>
        </a:p>
      </dgm:t>
    </dgm:pt>
    <dgm:pt modelId="{101103E7-6E6E-48D9-AB5C-8825A5AF0099}">
      <dgm:prSet custT="1"/>
      <dgm:spPr/>
      <dgm:t>
        <a:bodyPr/>
        <a:lstStyle/>
        <a:p>
          <a:r>
            <a:rPr lang="tr-TR" sz="2800" dirty="0"/>
            <a:t>Titreşimli</a:t>
          </a:r>
        </a:p>
      </dgm:t>
    </dgm:pt>
    <dgm:pt modelId="{721FF327-82D5-4A61-97B0-D4F5F7637CAF}" type="parTrans" cxnId="{5611BD0C-4D08-4AD1-AD35-F2695C293105}">
      <dgm:prSet/>
      <dgm:spPr/>
      <dgm:t>
        <a:bodyPr/>
        <a:lstStyle/>
        <a:p>
          <a:endParaRPr lang="tr-TR" sz="2800"/>
        </a:p>
      </dgm:t>
    </dgm:pt>
    <dgm:pt modelId="{3A5461B0-8FAA-4FC4-86F4-B6100FF966A9}" type="sibTrans" cxnId="{5611BD0C-4D08-4AD1-AD35-F2695C293105}">
      <dgm:prSet/>
      <dgm:spPr/>
      <dgm:t>
        <a:bodyPr/>
        <a:lstStyle/>
        <a:p>
          <a:endParaRPr lang="tr-TR" sz="2800"/>
        </a:p>
      </dgm:t>
    </dgm:pt>
    <dgm:pt modelId="{8A526046-EC04-4CF3-B719-571183A046D1}">
      <dgm:prSet custT="1"/>
      <dgm:spPr/>
      <dgm:t>
        <a:bodyPr/>
        <a:lstStyle/>
        <a:p>
          <a:r>
            <a:rPr lang="tr-TR" sz="2800" dirty="0" err="1"/>
            <a:t>Rotasyonal</a:t>
          </a:r>
          <a:endParaRPr lang="tr-TR" sz="2800" dirty="0"/>
        </a:p>
      </dgm:t>
    </dgm:pt>
    <dgm:pt modelId="{4EF001FB-B7F2-4AF4-AF91-4B8A36E16C13}" type="parTrans" cxnId="{977C2193-14CD-4EE1-8FAD-4102C79DEA25}">
      <dgm:prSet/>
      <dgm:spPr/>
      <dgm:t>
        <a:bodyPr/>
        <a:lstStyle/>
        <a:p>
          <a:endParaRPr lang="tr-TR" sz="2800"/>
        </a:p>
      </dgm:t>
    </dgm:pt>
    <dgm:pt modelId="{307B8210-F994-4EA2-BDED-25535D3784D6}" type="sibTrans" cxnId="{977C2193-14CD-4EE1-8FAD-4102C79DEA25}">
      <dgm:prSet/>
      <dgm:spPr/>
      <dgm:t>
        <a:bodyPr/>
        <a:lstStyle/>
        <a:p>
          <a:endParaRPr lang="tr-TR" sz="2800"/>
        </a:p>
      </dgm:t>
    </dgm:pt>
    <dgm:pt modelId="{18151C83-9D16-4387-9B10-AD7DA821879D}">
      <dgm:prSet custT="1"/>
      <dgm:spPr/>
      <dgm:t>
        <a:bodyPr/>
        <a:lstStyle/>
        <a:p>
          <a:r>
            <a:rPr lang="tr-TR" sz="2800" dirty="0" err="1"/>
            <a:t>Helazon</a:t>
          </a:r>
          <a:endParaRPr lang="tr-TR" sz="2800" dirty="0"/>
        </a:p>
      </dgm:t>
    </dgm:pt>
    <dgm:pt modelId="{57628E58-1E84-4043-A5D4-0084D021D520}" type="parTrans" cxnId="{62F95EE7-4114-4CAD-A06C-751EFFF9949A}">
      <dgm:prSet/>
      <dgm:spPr/>
      <dgm:t>
        <a:bodyPr/>
        <a:lstStyle/>
        <a:p>
          <a:endParaRPr lang="tr-TR" sz="2800"/>
        </a:p>
      </dgm:t>
    </dgm:pt>
    <dgm:pt modelId="{AB48C8C3-762F-4E35-B2AF-6D2D97AF30BC}" type="sibTrans" cxnId="{62F95EE7-4114-4CAD-A06C-751EFFF9949A}">
      <dgm:prSet/>
      <dgm:spPr/>
      <dgm:t>
        <a:bodyPr/>
        <a:lstStyle/>
        <a:p>
          <a:endParaRPr lang="tr-TR" sz="2800"/>
        </a:p>
      </dgm:t>
    </dgm:pt>
    <dgm:pt modelId="{D223FF78-5718-4278-BC90-49CE6DF65D07}" type="pres">
      <dgm:prSet presAssocID="{F192CA97-0D25-4BC5-A005-AA2963C3C0B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C6FD3DA-0A99-4AB0-AA13-8FF96C33A638}" type="pres">
      <dgm:prSet presAssocID="{F192CA97-0D25-4BC5-A005-AA2963C3C0B2}" presName="hierFlow" presStyleCnt="0"/>
      <dgm:spPr/>
    </dgm:pt>
    <dgm:pt modelId="{C178577D-BAFD-4ACE-BAA7-AD8950E21AC9}" type="pres">
      <dgm:prSet presAssocID="{F192CA97-0D25-4BC5-A005-AA2963C3C0B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AAE7783-EC16-4EC4-B7D3-6FB134264C56}" type="pres">
      <dgm:prSet presAssocID="{534C8424-9B6E-4AA4-9B6C-DD2FB574EA0A}" presName="Name14" presStyleCnt="0"/>
      <dgm:spPr/>
    </dgm:pt>
    <dgm:pt modelId="{21B4872A-BCB9-4FEC-AE9A-5E77BE6E0EBD}" type="pres">
      <dgm:prSet presAssocID="{534C8424-9B6E-4AA4-9B6C-DD2FB574EA0A}" presName="level1Shape" presStyleLbl="node0" presStyleIdx="0" presStyleCnt="1" custScaleX="335857">
        <dgm:presLayoutVars>
          <dgm:chPref val="3"/>
        </dgm:presLayoutVars>
      </dgm:prSet>
      <dgm:spPr/>
    </dgm:pt>
    <dgm:pt modelId="{BA66CFBB-493E-47A1-AD25-E87D719863F7}" type="pres">
      <dgm:prSet presAssocID="{534C8424-9B6E-4AA4-9B6C-DD2FB574EA0A}" presName="hierChild2" presStyleCnt="0"/>
      <dgm:spPr/>
    </dgm:pt>
    <dgm:pt modelId="{BF6565BB-BDEC-4BA8-B1B2-2E509E50EB87}" type="pres">
      <dgm:prSet presAssocID="{F524AAB5-E22F-4871-A668-CC24E33DEE58}" presName="Name19" presStyleLbl="parChTrans1D2" presStyleIdx="0" presStyleCnt="2"/>
      <dgm:spPr/>
    </dgm:pt>
    <dgm:pt modelId="{1F657C4E-72C0-47CF-A4E0-F28B085294B9}" type="pres">
      <dgm:prSet presAssocID="{71182405-6693-4F3D-8FB3-461B461D0AF2}" presName="Name21" presStyleCnt="0"/>
      <dgm:spPr/>
    </dgm:pt>
    <dgm:pt modelId="{0FFC6BC4-F664-4853-8942-A933C9333CFF}" type="pres">
      <dgm:prSet presAssocID="{71182405-6693-4F3D-8FB3-461B461D0AF2}" presName="level2Shape" presStyleLbl="node2" presStyleIdx="0" presStyleCnt="2" custScaleX="181301"/>
      <dgm:spPr/>
    </dgm:pt>
    <dgm:pt modelId="{3B63219C-1479-44A0-B491-373B8D674CEB}" type="pres">
      <dgm:prSet presAssocID="{71182405-6693-4F3D-8FB3-461B461D0AF2}" presName="hierChild3" presStyleCnt="0"/>
      <dgm:spPr/>
    </dgm:pt>
    <dgm:pt modelId="{CEA77816-A4D4-42DC-91AC-779405DF9399}" type="pres">
      <dgm:prSet presAssocID="{5DFDDCA3-FDEA-4B5C-A2C2-BBAE60531936}" presName="Name19" presStyleLbl="parChTrans1D3" presStyleIdx="0" presStyleCnt="2"/>
      <dgm:spPr/>
    </dgm:pt>
    <dgm:pt modelId="{DAB9A7B1-9D0F-4F44-9FC9-63AD392BA24E}" type="pres">
      <dgm:prSet presAssocID="{E93A59ED-E43F-4423-8EDA-8D9739B8D850}" presName="Name21" presStyleCnt="0"/>
      <dgm:spPr/>
    </dgm:pt>
    <dgm:pt modelId="{F949EF4B-EDC5-4D33-863B-926F058D4FDA}" type="pres">
      <dgm:prSet presAssocID="{E93A59ED-E43F-4423-8EDA-8D9739B8D850}" presName="level2Shape" presStyleLbl="node3" presStyleIdx="0" presStyleCnt="2"/>
      <dgm:spPr/>
    </dgm:pt>
    <dgm:pt modelId="{9693E775-729B-4988-93B2-C5EA36F21F75}" type="pres">
      <dgm:prSet presAssocID="{E93A59ED-E43F-4423-8EDA-8D9739B8D850}" presName="hierChild3" presStyleCnt="0"/>
      <dgm:spPr/>
    </dgm:pt>
    <dgm:pt modelId="{27FF66BA-94A9-4631-9434-E710CD6D56BD}" type="pres">
      <dgm:prSet presAssocID="{2F27B2FA-0207-40A0-B447-06FB4003D14C}" presName="Name19" presStyleLbl="parChTrans1D3" presStyleIdx="1" presStyleCnt="2"/>
      <dgm:spPr/>
    </dgm:pt>
    <dgm:pt modelId="{63ED6F8C-70F4-491B-9455-9580021ACDB1}" type="pres">
      <dgm:prSet presAssocID="{60EB2515-756B-4FB2-B7A0-951F9D645E10}" presName="Name21" presStyleCnt="0"/>
      <dgm:spPr/>
    </dgm:pt>
    <dgm:pt modelId="{8A6D770C-8341-4253-B17C-31F9AC8429CA}" type="pres">
      <dgm:prSet presAssocID="{60EB2515-756B-4FB2-B7A0-951F9D645E10}" presName="level2Shape" presStyleLbl="node3" presStyleIdx="1" presStyleCnt="2"/>
      <dgm:spPr/>
    </dgm:pt>
    <dgm:pt modelId="{4D389478-67C6-4149-AAD4-5A2D048E6D66}" type="pres">
      <dgm:prSet presAssocID="{60EB2515-756B-4FB2-B7A0-951F9D645E10}" presName="hierChild3" presStyleCnt="0"/>
      <dgm:spPr/>
    </dgm:pt>
    <dgm:pt modelId="{E9F000F9-E031-4E74-8474-4380D63F6357}" type="pres">
      <dgm:prSet presAssocID="{721FF327-82D5-4A61-97B0-D4F5F7637CAF}" presName="Name19" presStyleLbl="parChTrans1D4" presStyleIdx="0" presStyleCnt="3"/>
      <dgm:spPr/>
    </dgm:pt>
    <dgm:pt modelId="{04F495DB-B198-46A4-AA14-2B512D785583}" type="pres">
      <dgm:prSet presAssocID="{101103E7-6E6E-48D9-AB5C-8825A5AF0099}" presName="Name21" presStyleCnt="0"/>
      <dgm:spPr/>
    </dgm:pt>
    <dgm:pt modelId="{B2023D58-63BF-400C-8063-9FC9E7A4EEF3}" type="pres">
      <dgm:prSet presAssocID="{101103E7-6E6E-48D9-AB5C-8825A5AF0099}" presName="level2Shape" presStyleLbl="node4" presStyleIdx="0" presStyleCnt="3"/>
      <dgm:spPr/>
    </dgm:pt>
    <dgm:pt modelId="{7DC8FF1B-0ABB-43F5-B345-A7063128F0AB}" type="pres">
      <dgm:prSet presAssocID="{101103E7-6E6E-48D9-AB5C-8825A5AF0099}" presName="hierChild3" presStyleCnt="0"/>
      <dgm:spPr/>
    </dgm:pt>
    <dgm:pt modelId="{78AC4401-DE57-490E-9249-AC0F970E441E}" type="pres">
      <dgm:prSet presAssocID="{4EF001FB-B7F2-4AF4-AF91-4B8A36E16C13}" presName="Name19" presStyleLbl="parChTrans1D4" presStyleIdx="1" presStyleCnt="3"/>
      <dgm:spPr/>
    </dgm:pt>
    <dgm:pt modelId="{ADD2B33D-6EE1-446E-B1AB-E93B772D93F8}" type="pres">
      <dgm:prSet presAssocID="{8A526046-EC04-4CF3-B719-571183A046D1}" presName="Name21" presStyleCnt="0"/>
      <dgm:spPr/>
    </dgm:pt>
    <dgm:pt modelId="{2BFD7F2A-3766-425E-9781-E68A19F96F7C}" type="pres">
      <dgm:prSet presAssocID="{8A526046-EC04-4CF3-B719-571183A046D1}" presName="level2Shape" presStyleLbl="node4" presStyleIdx="1" presStyleCnt="3" custScaleX="124899"/>
      <dgm:spPr/>
    </dgm:pt>
    <dgm:pt modelId="{80516ECA-7EC3-4B60-A285-650CE63EA823}" type="pres">
      <dgm:prSet presAssocID="{8A526046-EC04-4CF3-B719-571183A046D1}" presName="hierChild3" presStyleCnt="0"/>
      <dgm:spPr/>
    </dgm:pt>
    <dgm:pt modelId="{EB202BD6-AAAF-4D17-B182-5C4069E2A259}" type="pres">
      <dgm:prSet presAssocID="{57628E58-1E84-4043-A5D4-0084D021D520}" presName="Name19" presStyleLbl="parChTrans1D4" presStyleIdx="2" presStyleCnt="3"/>
      <dgm:spPr/>
    </dgm:pt>
    <dgm:pt modelId="{EB50FD3C-8C3C-4B09-813E-64B1275793F6}" type="pres">
      <dgm:prSet presAssocID="{18151C83-9D16-4387-9B10-AD7DA821879D}" presName="Name21" presStyleCnt="0"/>
      <dgm:spPr/>
    </dgm:pt>
    <dgm:pt modelId="{8AACD236-15A5-46DB-93C8-3B918001E456}" type="pres">
      <dgm:prSet presAssocID="{18151C83-9D16-4387-9B10-AD7DA821879D}" presName="level2Shape" presStyleLbl="node4" presStyleIdx="2" presStyleCnt="3"/>
      <dgm:spPr/>
    </dgm:pt>
    <dgm:pt modelId="{364701D4-F3CB-486F-9CF3-CEEB9D3B4D5E}" type="pres">
      <dgm:prSet presAssocID="{18151C83-9D16-4387-9B10-AD7DA821879D}" presName="hierChild3" presStyleCnt="0"/>
      <dgm:spPr/>
    </dgm:pt>
    <dgm:pt modelId="{DD155263-D331-40B2-855D-854FFDD3E753}" type="pres">
      <dgm:prSet presAssocID="{D700E722-D7E1-4D40-BDC0-DEDC886CB323}" presName="Name19" presStyleLbl="parChTrans1D2" presStyleIdx="1" presStyleCnt="2"/>
      <dgm:spPr/>
    </dgm:pt>
    <dgm:pt modelId="{8A48E1A5-2BDF-48ED-9817-111A0D5384EF}" type="pres">
      <dgm:prSet presAssocID="{920A8989-F42B-4B51-81DA-664782715546}" presName="Name21" presStyleCnt="0"/>
      <dgm:spPr/>
    </dgm:pt>
    <dgm:pt modelId="{C4BFE89C-6ACB-4CAA-8F88-E3AEFF7536DA}" type="pres">
      <dgm:prSet presAssocID="{920A8989-F42B-4B51-81DA-664782715546}" presName="level2Shape" presStyleLbl="node2" presStyleIdx="1" presStyleCnt="2" custScaleX="295057" custScaleY="135314"/>
      <dgm:spPr/>
    </dgm:pt>
    <dgm:pt modelId="{62D9C99C-D916-4433-BFA9-0E2B7DC730B4}" type="pres">
      <dgm:prSet presAssocID="{920A8989-F42B-4B51-81DA-664782715546}" presName="hierChild3" presStyleCnt="0"/>
      <dgm:spPr/>
    </dgm:pt>
    <dgm:pt modelId="{291F7D21-6BEB-4C1B-9E3D-34D53488D86E}" type="pres">
      <dgm:prSet presAssocID="{F192CA97-0D25-4BC5-A005-AA2963C3C0B2}" presName="bgShapesFlow" presStyleCnt="0"/>
      <dgm:spPr/>
    </dgm:pt>
  </dgm:ptLst>
  <dgm:cxnLst>
    <dgm:cxn modelId="{5611BD0C-4D08-4AD1-AD35-F2695C293105}" srcId="{60EB2515-756B-4FB2-B7A0-951F9D645E10}" destId="{101103E7-6E6E-48D9-AB5C-8825A5AF0099}" srcOrd="0" destOrd="0" parTransId="{721FF327-82D5-4A61-97B0-D4F5F7637CAF}" sibTransId="{3A5461B0-8FAA-4FC4-86F4-B6100FF966A9}"/>
    <dgm:cxn modelId="{D677030D-BB1D-4A37-A4D6-F7D700EF5C0F}" type="presOf" srcId="{57628E58-1E84-4043-A5D4-0084D021D520}" destId="{EB202BD6-AAAF-4D17-B182-5C4069E2A259}" srcOrd="0" destOrd="0" presId="urn:microsoft.com/office/officeart/2005/8/layout/hierarchy6"/>
    <dgm:cxn modelId="{AA78A812-0D87-4A14-AAC5-695566038242}" type="presOf" srcId="{8A526046-EC04-4CF3-B719-571183A046D1}" destId="{2BFD7F2A-3766-425E-9781-E68A19F96F7C}" srcOrd="0" destOrd="0" presId="urn:microsoft.com/office/officeart/2005/8/layout/hierarchy6"/>
    <dgm:cxn modelId="{BE4B5313-7D2B-4121-B505-8F91AB6F5524}" type="presOf" srcId="{2F27B2FA-0207-40A0-B447-06FB4003D14C}" destId="{27FF66BA-94A9-4631-9434-E710CD6D56BD}" srcOrd="0" destOrd="0" presId="urn:microsoft.com/office/officeart/2005/8/layout/hierarchy6"/>
    <dgm:cxn modelId="{4425FD25-C4B9-451C-80D8-FADDE9E551BB}" type="presOf" srcId="{5DFDDCA3-FDEA-4B5C-A2C2-BBAE60531936}" destId="{CEA77816-A4D4-42DC-91AC-779405DF9399}" srcOrd="0" destOrd="0" presId="urn:microsoft.com/office/officeart/2005/8/layout/hierarchy6"/>
    <dgm:cxn modelId="{87DE6B35-C6CB-4C1D-B6EA-46B96EB70879}" type="presOf" srcId="{534C8424-9B6E-4AA4-9B6C-DD2FB574EA0A}" destId="{21B4872A-BCB9-4FEC-AE9A-5E77BE6E0EBD}" srcOrd="0" destOrd="0" presId="urn:microsoft.com/office/officeart/2005/8/layout/hierarchy6"/>
    <dgm:cxn modelId="{A1671A3D-EFA9-4ED9-A14E-757C53D061D5}" type="presOf" srcId="{60EB2515-756B-4FB2-B7A0-951F9D645E10}" destId="{8A6D770C-8341-4253-B17C-31F9AC8429CA}" srcOrd="0" destOrd="0" presId="urn:microsoft.com/office/officeart/2005/8/layout/hierarchy6"/>
    <dgm:cxn modelId="{594C5065-224D-42DB-B40F-D4111448E6D9}" type="presOf" srcId="{4EF001FB-B7F2-4AF4-AF91-4B8A36E16C13}" destId="{78AC4401-DE57-490E-9249-AC0F970E441E}" srcOrd="0" destOrd="0" presId="urn:microsoft.com/office/officeart/2005/8/layout/hierarchy6"/>
    <dgm:cxn modelId="{6A9A2D53-48AC-473B-A84A-A9D2EEB5B36F}" type="presOf" srcId="{18151C83-9D16-4387-9B10-AD7DA821879D}" destId="{8AACD236-15A5-46DB-93C8-3B918001E456}" srcOrd="0" destOrd="0" presId="urn:microsoft.com/office/officeart/2005/8/layout/hierarchy6"/>
    <dgm:cxn modelId="{D4F90D80-8EA5-48B0-91DE-19313FC883FD}" srcId="{71182405-6693-4F3D-8FB3-461B461D0AF2}" destId="{E93A59ED-E43F-4423-8EDA-8D9739B8D850}" srcOrd="0" destOrd="0" parTransId="{5DFDDCA3-FDEA-4B5C-A2C2-BBAE60531936}" sibTransId="{FD99466D-8C11-40DF-A2BF-2DD4E1C97D04}"/>
    <dgm:cxn modelId="{92543084-4328-44C8-AB1E-1832A1FB6CBE}" srcId="{534C8424-9B6E-4AA4-9B6C-DD2FB574EA0A}" destId="{71182405-6693-4F3D-8FB3-461B461D0AF2}" srcOrd="0" destOrd="0" parTransId="{F524AAB5-E22F-4871-A668-CC24E33DEE58}" sibTransId="{9DC8D446-9A82-495A-AF07-4312BEAEB09F}"/>
    <dgm:cxn modelId="{8C678D91-9F69-470F-93DD-BA91819C641A}" type="presOf" srcId="{721FF327-82D5-4A61-97B0-D4F5F7637CAF}" destId="{E9F000F9-E031-4E74-8474-4380D63F6357}" srcOrd="0" destOrd="0" presId="urn:microsoft.com/office/officeart/2005/8/layout/hierarchy6"/>
    <dgm:cxn modelId="{977C2193-14CD-4EE1-8FAD-4102C79DEA25}" srcId="{60EB2515-756B-4FB2-B7A0-951F9D645E10}" destId="{8A526046-EC04-4CF3-B719-571183A046D1}" srcOrd="1" destOrd="0" parTransId="{4EF001FB-B7F2-4AF4-AF91-4B8A36E16C13}" sibTransId="{307B8210-F994-4EA2-BDED-25535D3784D6}"/>
    <dgm:cxn modelId="{DAFB6C9B-06A3-4B8F-A3B0-68CCCB6D4A5A}" srcId="{71182405-6693-4F3D-8FB3-461B461D0AF2}" destId="{60EB2515-756B-4FB2-B7A0-951F9D645E10}" srcOrd="1" destOrd="0" parTransId="{2F27B2FA-0207-40A0-B447-06FB4003D14C}" sibTransId="{539275CA-CD2A-41E7-BFEE-71EDF293A1F6}"/>
    <dgm:cxn modelId="{53878AA0-331D-4929-86FA-CC8394003027}" type="presOf" srcId="{E93A59ED-E43F-4423-8EDA-8D9739B8D850}" destId="{F949EF4B-EDC5-4D33-863B-926F058D4FDA}" srcOrd="0" destOrd="0" presId="urn:microsoft.com/office/officeart/2005/8/layout/hierarchy6"/>
    <dgm:cxn modelId="{AE7156A2-3FC6-48C2-8822-DC777A4A82E2}" type="presOf" srcId="{D700E722-D7E1-4D40-BDC0-DEDC886CB323}" destId="{DD155263-D331-40B2-855D-854FFDD3E753}" srcOrd="0" destOrd="0" presId="urn:microsoft.com/office/officeart/2005/8/layout/hierarchy6"/>
    <dgm:cxn modelId="{DD4020E0-F981-4E51-92C8-1DF693CDF01D}" srcId="{534C8424-9B6E-4AA4-9B6C-DD2FB574EA0A}" destId="{920A8989-F42B-4B51-81DA-664782715546}" srcOrd="1" destOrd="0" parTransId="{D700E722-D7E1-4D40-BDC0-DEDC886CB323}" sibTransId="{04C65DB3-B340-4296-AB8E-63282DD500DB}"/>
    <dgm:cxn modelId="{A3E689E2-0F26-417A-B632-E7C7C71045EF}" type="presOf" srcId="{F192CA97-0D25-4BC5-A005-AA2963C3C0B2}" destId="{D223FF78-5718-4278-BC90-49CE6DF65D07}" srcOrd="0" destOrd="0" presId="urn:microsoft.com/office/officeart/2005/8/layout/hierarchy6"/>
    <dgm:cxn modelId="{007969E3-8C28-4F59-BB91-D15A4A093B91}" type="presOf" srcId="{920A8989-F42B-4B51-81DA-664782715546}" destId="{C4BFE89C-6ACB-4CAA-8F88-E3AEFF7536DA}" srcOrd="0" destOrd="0" presId="urn:microsoft.com/office/officeart/2005/8/layout/hierarchy6"/>
    <dgm:cxn modelId="{62F95EE7-4114-4CAD-A06C-751EFFF9949A}" srcId="{60EB2515-756B-4FB2-B7A0-951F9D645E10}" destId="{18151C83-9D16-4387-9B10-AD7DA821879D}" srcOrd="2" destOrd="0" parTransId="{57628E58-1E84-4043-A5D4-0084D021D520}" sibTransId="{AB48C8C3-762F-4E35-B2AF-6D2D97AF30BC}"/>
    <dgm:cxn modelId="{E48809E9-5999-4F6A-B522-7508FA9E700F}" type="presOf" srcId="{101103E7-6E6E-48D9-AB5C-8825A5AF0099}" destId="{B2023D58-63BF-400C-8063-9FC9E7A4EEF3}" srcOrd="0" destOrd="0" presId="urn:microsoft.com/office/officeart/2005/8/layout/hierarchy6"/>
    <dgm:cxn modelId="{B9AECDF3-E2FD-4955-BAFB-2B83E75BF8FD}" type="presOf" srcId="{71182405-6693-4F3D-8FB3-461B461D0AF2}" destId="{0FFC6BC4-F664-4853-8942-A933C9333CFF}" srcOrd="0" destOrd="0" presId="urn:microsoft.com/office/officeart/2005/8/layout/hierarchy6"/>
    <dgm:cxn modelId="{3F3BA4F4-A756-4DF3-86C3-7A6D352586F7}" type="presOf" srcId="{F524AAB5-E22F-4871-A668-CC24E33DEE58}" destId="{BF6565BB-BDEC-4BA8-B1B2-2E509E50EB87}" srcOrd="0" destOrd="0" presId="urn:microsoft.com/office/officeart/2005/8/layout/hierarchy6"/>
    <dgm:cxn modelId="{C13022FD-B98F-461B-B98C-BF24975FDA18}" srcId="{F192CA97-0D25-4BC5-A005-AA2963C3C0B2}" destId="{534C8424-9B6E-4AA4-9B6C-DD2FB574EA0A}" srcOrd="0" destOrd="0" parTransId="{4AC4B250-F03B-4ED7-AD21-9076C0F0DBB3}" sibTransId="{7CD111AD-341A-4240-9366-C5FB8C27D3CB}"/>
    <dgm:cxn modelId="{E7ABBFB5-B71A-4581-9B15-6B93AC267BCF}" type="presParOf" srcId="{D223FF78-5718-4278-BC90-49CE6DF65D07}" destId="{0C6FD3DA-0A99-4AB0-AA13-8FF96C33A638}" srcOrd="0" destOrd="0" presId="urn:microsoft.com/office/officeart/2005/8/layout/hierarchy6"/>
    <dgm:cxn modelId="{EBCE346F-F3D6-45BE-AB22-42223B10A45D}" type="presParOf" srcId="{0C6FD3DA-0A99-4AB0-AA13-8FF96C33A638}" destId="{C178577D-BAFD-4ACE-BAA7-AD8950E21AC9}" srcOrd="0" destOrd="0" presId="urn:microsoft.com/office/officeart/2005/8/layout/hierarchy6"/>
    <dgm:cxn modelId="{3AECBE3E-59ED-44BD-947D-4757323524E7}" type="presParOf" srcId="{C178577D-BAFD-4ACE-BAA7-AD8950E21AC9}" destId="{3AAE7783-EC16-4EC4-B7D3-6FB134264C56}" srcOrd="0" destOrd="0" presId="urn:microsoft.com/office/officeart/2005/8/layout/hierarchy6"/>
    <dgm:cxn modelId="{0E6196A5-2ABB-44D2-8542-BBAFF9CB8743}" type="presParOf" srcId="{3AAE7783-EC16-4EC4-B7D3-6FB134264C56}" destId="{21B4872A-BCB9-4FEC-AE9A-5E77BE6E0EBD}" srcOrd="0" destOrd="0" presId="urn:microsoft.com/office/officeart/2005/8/layout/hierarchy6"/>
    <dgm:cxn modelId="{E0A856BB-5978-46BC-9F6F-C0B2484B436B}" type="presParOf" srcId="{3AAE7783-EC16-4EC4-B7D3-6FB134264C56}" destId="{BA66CFBB-493E-47A1-AD25-E87D719863F7}" srcOrd="1" destOrd="0" presId="urn:microsoft.com/office/officeart/2005/8/layout/hierarchy6"/>
    <dgm:cxn modelId="{1CC6924F-A67F-4092-A988-CD357B415193}" type="presParOf" srcId="{BA66CFBB-493E-47A1-AD25-E87D719863F7}" destId="{BF6565BB-BDEC-4BA8-B1B2-2E509E50EB87}" srcOrd="0" destOrd="0" presId="urn:microsoft.com/office/officeart/2005/8/layout/hierarchy6"/>
    <dgm:cxn modelId="{F90E46CD-FEB5-438E-AACC-93960362263D}" type="presParOf" srcId="{BA66CFBB-493E-47A1-AD25-E87D719863F7}" destId="{1F657C4E-72C0-47CF-A4E0-F28B085294B9}" srcOrd="1" destOrd="0" presId="urn:microsoft.com/office/officeart/2005/8/layout/hierarchy6"/>
    <dgm:cxn modelId="{31589957-7528-417B-8348-6D33614E9326}" type="presParOf" srcId="{1F657C4E-72C0-47CF-A4E0-F28B085294B9}" destId="{0FFC6BC4-F664-4853-8942-A933C9333CFF}" srcOrd="0" destOrd="0" presId="urn:microsoft.com/office/officeart/2005/8/layout/hierarchy6"/>
    <dgm:cxn modelId="{AFD12248-5E3A-47C6-AA1F-DEF6A4DC3182}" type="presParOf" srcId="{1F657C4E-72C0-47CF-A4E0-F28B085294B9}" destId="{3B63219C-1479-44A0-B491-373B8D674CEB}" srcOrd="1" destOrd="0" presId="urn:microsoft.com/office/officeart/2005/8/layout/hierarchy6"/>
    <dgm:cxn modelId="{78CC1101-6DA8-4FE7-84FC-C03D3EC0398A}" type="presParOf" srcId="{3B63219C-1479-44A0-B491-373B8D674CEB}" destId="{CEA77816-A4D4-42DC-91AC-779405DF9399}" srcOrd="0" destOrd="0" presId="urn:microsoft.com/office/officeart/2005/8/layout/hierarchy6"/>
    <dgm:cxn modelId="{7DC24FAA-FF56-4038-A781-07CA67B67E7F}" type="presParOf" srcId="{3B63219C-1479-44A0-B491-373B8D674CEB}" destId="{DAB9A7B1-9D0F-4F44-9FC9-63AD392BA24E}" srcOrd="1" destOrd="0" presId="urn:microsoft.com/office/officeart/2005/8/layout/hierarchy6"/>
    <dgm:cxn modelId="{F669E7A6-559B-4902-BCA4-6A4DC22B5EB3}" type="presParOf" srcId="{DAB9A7B1-9D0F-4F44-9FC9-63AD392BA24E}" destId="{F949EF4B-EDC5-4D33-863B-926F058D4FDA}" srcOrd="0" destOrd="0" presId="urn:microsoft.com/office/officeart/2005/8/layout/hierarchy6"/>
    <dgm:cxn modelId="{898A910C-006F-4428-9B81-461F3EEF0896}" type="presParOf" srcId="{DAB9A7B1-9D0F-4F44-9FC9-63AD392BA24E}" destId="{9693E775-729B-4988-93B2-C5EA36F21F75}" srcOrd="1" destOrd="0" presId="urn:microsoft.com/office/officeart/2005/8/layout/hierarchy6"/>
    <dgm:cxn modelId="{3C43CCE5-7518-4B73-91B9-C6726F0B3EE8}" type="presParOf" srcId="{3B63219C-1479-44A0-B491-373B8D674CEB}" destId="{27FF66BA-94A9-4631-9434-E710CD6D56BD}" srcOrd="2" destOrd="0" presId="urn:microsoft.com/office/officeart/2005/8/layout/hierarchy6"/>
    <dgm:cxn modelId="{B0286C64-1301-4716-B478-7984385EBA3B}" type="presParOf" srcId="{3B63219C-1479-44A0-B491-373B8D674CEB}" destId="{63ED6F8C-70F4-491B-9455-9580021ACDB1}" srcOrd="3" destOrd="0" presId="urn:microsoft.com/office/officeart/2005/8/layout/hierarchy6"/>
    <dgm:cxn modelId="{01544EFF-6CD8-409B-88B9-920278C7DDD0}" type="presParOf" srcId="{63ED6F8C-70F4-491B-9455-9580021ACDB1}" destId="{8A6D770C-8341-4253-B17C-31F9AC8429CA}" srcOrd="0" destOrd="0" presId="urn:microsoft.com/office/officeart/2005/8/layout/hierarchy6"/>
    <dgm:cxn modelId="{68509611-DBD3-40D8-9845-C274255037E2}" type="presParOf" srcId="{63ED6F8C-70F4-491B-9455-9580021ACDB1}" destId="{4D389478-67C6-4149-AAD4-5A2D048E6D66}" srcOrd="1" destOrd="0" presId="urn:microsoft.com/office/officeart/2005/8/layout/hierarchy6"/>
    <dgm:cxn modelId="{7250309C-0D10-461C-8B4C-A92BFE03F498}" type="presParOf" srcId="{4D389478-67C6-4149-AAD4-5A2D048E6D66}" destId="{E9F000F9-E031-4E74-8474-4380D63F6357}" srcOrd="0" destOrd="0" presId="urn:microsoft.com/office/officeart/2005/8/layout/hierarchy6"/>
    <dgm:cxn modelId="{E35D24A7-9A9C-47DE-A80F-3EEE9A44DBDC}" type="presParOf" srcId="{4D389478-67C6-4149-AAD4-5A2D048E6D66}" destId="{04F495DB-B198-46A4-AA14-2B512D785583}" srcOrd="1" destOrd="0" presId="urn:microsoft.com/office/officeart/2005/8/layout/hierarchy6"/>
    <dgm:cxn modelId="{E3A37200-720E-425D-B862-F96425E31BB4}" type="presParOf" srcId="{04F495DB-B198-46A4-AA14-2B512D785583}" destId="{B2023D58-63BF-400C-8063-9FC9E7A4EEF3}" srcOrd="0" destOrd="0" presId="urn:microsoft.com/office/officeart/2005/8/layout/hierarchy6"/>
    <dgm:cxn modelId="{8FB0D019-1A93-4FD7-8D40-CE0803680343}" type="presParOf" srcId="{04F495DB-B198-46A4-AA14-2B512D785583}" destId="{7DC8FF1B-0ABB-43F5-B345-A7063128F0AB}" srcOrd="1" destOrd="0" presId="urn:microsoft.com/office/officeart/2005/8/layout/hierarchy6"/>
    <dgm:cxn modelId="{ECFEB151-86F4-48C1-B90E-123F6F3DFD89}" type="presParOf" srcId="{4D389478-67C6-4149-AAD4-5A2D048E6D66}" destId="{78AC4401-DE57-490E-9249-AC0F970E441E}" srcOrd="2" destOrd="0" presId="urn:microsoft.com/office/officeart/2005/8/layout/hierarchy6"/>
    <dgm:cxn modelId="{F40083DB-FF31-4064-943C-A953FB14B54D}" type="presParOf" srcId="{4D389478-67C6-4149-AAD4-5A2D048E6D66}" destId="{ADD2B33D-6EE1-446E-B1AB-E93B772D93F8}" srcOrd="3" destOrd="0" presId="urn:microsoft.com/office/officeart/2005/8/layout/hierarchy6"/>
    <dgm:cxn modelId="{4FBAFAAE-901F-46F8-8BA4-64273198CB5B}" type="presParOf" srcId="{ADD2B33D-6EE1-446E-B1AB-E93B772D93F8}" destId="{2BFD7F2A-3766-425E-9781-E68A19F96F7C}" srcOrd="0" destOrd="0" presId="urn:microsoft.com/office/officeart/2005/8/layout/hierarchy6"/>
    <dgm:cxn modelId="{D2A8C17D-1CA3-4EC0-BE38-154E412F2449}" type="presParOf" srcId="{ADD2B33D-6EE1-446E-B1AB-E93B772D93F8}" destId="{80516ECA-7EC3-4B60-A285-650CE63EA823}" srcOrd="1" destOrd="0" presId="urn:microsoft.com/office/officeart/2005/8/layout/hierarchy6"/>
    <dgm:cxn modelId="{7FAE6DA4-159C-49CB-A54F-B428A4DCAC73}" type="presParOf" srcId="{4D389478-67C6-4149-AAD4-5A2D048E6D66}" destId="{EB202BD6-AAAF-4D17-B182-5C4069E2A259}" srcOrd="4" destOrd="0" presId="urn:microsoft.com/office/officeart/2005/8/layout/hierarchy6"/>
    <dgm:cxn modelId="{ED02C3FE-6C58-4C2D-8EB4-FED43E0C8D3F}" type="presParOf" srcId="{4D389478-67C6-4149-AAD4-5A2D048E6D66}" destId="{EB50FD3C-8C3C-4B09-813E-64B1275793F6}" srcOrd="5" destOrd="0" presId="urn:microsoft.com/office/officeart/2005/8/layout/hierarchy6"/>
    <dgm:cxn modelId="{3217A677-92C1-4064-A17E-E67B91386239}" type="presParOf" srcId="{EB50FD3C-8C3C-4B09-813E-64B1275793F6}" destId="{8AACD236-15A5-46DB-93C8-3B918001E456}" srcOrd="0" destOrd="0" presId="urn:microsoft.com/office/officeart/2005/8/layout/hierarchy6"/>
    <dgm:cxn modelId="{AF6640B5-263D-4805-94FA-C7DB5D80B879}" type="presParOf" srcId="{EB50FD3C-8C3C-4B09-813E-64B1275793F6}" destId="{364701D4-F3CB-486F-9CF3-CEEB9D3B4D5E}" srcOrd="1" destOrd="0" presId="urn:microsoft.com/office/officeart/2005/8/layout/hierarchy6"/>
    <dgm:cxn modelId="{51D59222-A72E-4920-9E5B-27ADD05EE077}" type="presParOf" srcId="{BA66CFBB-493E-47A1-AD25-E87D719863F7}" destId="{DD155263-D331-40B2-855D-854FFDD3E753}" srcOrd="2" destOrd="0" presId="urn:microsoft.com/office/officeart/2005/8/layout/hierarchy6"/>
    <dgm:cxn modelId="{0F4C61E6-DBEC-4075-94AC-E0DF64839A7C}" type="presParOf" srcId="{BA66CFBB-493E-47A1-AD25-E87D719863F7}" destId="{8A48E1A5-2BDF-48ED-9817-111A0D5384EF}" srcOrd="3" destOrd="0" presId="urn:microsoft.com/office/officeart/2005/8/layout/hierarchy6"/>
    <dgm:cxn modelId="{0736D3FD-637C-4E70-8738-672613E29F10}" type="presParOf" srcId="{8A48E1A5-2BDF-48ED-9817-111A0D5384EF}" destId="{C4BFE89C-6ACB-4CAA-8F88-E3AEFF7536DA}" srcOrd="0" destOrd="0" presId="urn:microsoft.com/office/officeart/2005/8/layout/hierarchy6"/>
    <dgm:cxn modelId="{B3638225-E37E-4083-82DD-8379397222C1}" type="presParOf" srcId="{8A48E1A5-2BDF-48ED-9817-111A0D5384EF}" destId="{62D9C99C-D916-4433-BFA9-0E2B7DC730B4}" srcOrd="1" destOrd="0" presId="urn:microsoft.com/office/officeart/2005/8/layout/hierarchy6"/>
    <dgm:cxn modelId="{D7E5BE20-E1DD-496D-B071-EF0FE9FA9A5C}" type="presParOf" srcId="{D223FF78-5718-4278-BC90-49CE6DF65D07}" destId="{291F7D21-6BEB-4C1B-9E3D-34D53488D86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A0615-0EE5-4BAF-A02F-6F07807EF600}">
      <dsp:nvSpPr>
        <dsp:cNvPr id="0" name=""/>
        <dsp:cNvSpPr/>
      </dsp:nvSpPr>
      <dsp:spPr>
        <a:xfrm>
          <a:off x="0" y="250737"/>
          <a:ext cx="490199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EEABCB-132D-4F93-B5A6-7C5CC4EDBA81}">
      <dsp:nvSpPr>
        <dsp:cNvPr id="0" name=""/>
        <dsp:cNvSpPr/>
      </dsp:nvSpPr>
      <dsp:spPr>
        <a:xfrm>
          <a:off x="245099" y="58857"/>
          <a:ext cx="3431394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699" tIns="0" rIns="12969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Temizleme</a:t>
          </a:r>
        </a:p>
      </dsp:txBody>
      <dsp:txXfrm>
        <a:off x="263833" y="77591"/>
        <a:ext cx="3393926" cy="346292"/>
      </dsp:txXfrm>
    </dsp:sp>
    <dsp:sp modelId="{96730868-90A8-45F2-A5F6-B48613E3E0D9}">
      <dsp:nvSpPr>
        <dsp:cNvPr id="0" name=""/>
        <dsp:cNvSpPr/>
      </dsp:nvSpPr>
      <dsp:spPr>
        <a:xfrm>
          <a:off x="0" y="840417"/>
          <a:ext cx="4901992" cy="1392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0449" tIns="270764" rIns="38044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Elle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Görüntü İşleme</a:t>
          </a:r>
        </a:p>
      </dsp:txBody>
      <dsp:txXfrm>
        <a:off x="0" y="840417"/>
        <a:ext cx="4901992" cy="1392300"/>
      </dsp:txXfrm>
    </dsp:sp>
    <dsp:sp modelId="{5F439EFD-9A04-414E-B1CC-16C4DD1A0E0F}">
      <dsp:nvSpPr>
        <dsp:cNvPr id="0" name=""/>
        <dsp:cNvSpPr/>
      </dsp:nvSpPr>
      <dsp:spPr>
        <a:xfrm>
          <a:off x="245099" y="648537"/>
          <a:ext cx="3431394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699" tIns="0" rIns="12969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Ayıklama</a:t>
          </a:r>
        </a:p>
      </dsp:txBody>
      <dsp:txXfrm>
        <a:off x="263833" y="667271"/>
        <a:ext cx="3393926" cy="346292"/>
      </dsp:txXfrm>
    </dsp:sp>
    <dsp:sp modelId="{80C194AE-892D-4AAF-9D77-7FA9F846BF16}">
      <dsp:nvSpPr>
        <dsp:cNvPr id="0" name=""/>
        <dsp:cNvSpPr/>
      </dsp:nvSpPr>
      <dsp:spPr>
        <a:xfrm>
          <a:off x="0" y="2494797"/>
          <a:ext cx="4901992" cy="2416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0449" tIns="270764" rIns="38044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Ağırlık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Büyüklük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Şekil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Renk</a:t>
          </a:r>
        </a:p>
      </dsp:txBody>
      <dsp:txXfrm>
        <a:off x="0" y="2494797"/>
        <a:ext cx="4901992" cy="2416050"/>
      </dsp:txXfrm>
    </dsp:sp>
    <dsp:sp modelId="{784644D7-8D66-4C98-AFA0-75722B672DB0}">
      <dsp:nvSpPr>
        <dsp:cNvPr id="0" name=""/>
        <dsp:cNvSpPr/>
      </dsp:nvSpPr>
      <dsp:spPr>
        <a:xfrm>
          <a:off x="245099" y="2302917"/>
          <a:ext cx="3431394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699" tIns="0" rIns="12969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Sınıflandırma</a:t>
          </a:r>
        </a:p>
      </dsp:txBody>
      <dsp:txXfrm>
        <a:off x="263833" y="2321651"/>
        <a:ext cx="3393926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A0615-0EE5-4BAF-A02F-6F07807EF600}">
      <dsp:nvSpPr>
        <dsp:cNvPr id="0" name=""/>
        <dsp:cNvSpPr/>
      </dsp:nvSpPr>
      <dsp:spPr>
        <a:xfrm>
          <a:off x="0" y="274118"/>
          <a:ext cx="5895133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EEABCB-132D-4F93-B5A6-7C5CC4EDBA81}">
      <dsp:nvSpPr>
        <dsp:cNvPr id="0" name=""/>
        <dsp:cNvSpPr/>
      </dsp:nvSpPr>
      <dsp:spPr>
        <a:xfrm>
          <a:off x="294756" y="23198"/>
          <a:ext cx="412659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975" tIns="0" rIns="15597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Temizleme</a:t>
          </a:r>
        </a:p>
      </dsp:txBody>
      <dsp:txXfrm>
        <a:off x="319254" y="47696"/>
        <a:ext cx="4077597" cy="452844"/>
      </dsp:txXfrm>
    </dsp:sp>
    <dsp:sp modelId="{96730868-90A8-45F2-A5F6-B48613E3E0D9}">
      <dsp:nvSpPr>
        <dsp:cNvPr id="0" name=""/>
        <dsp:cNvSpPr/>
      </dsp:nvSpPr>
      <dsp:spPr>
        <a:xfrm>
          <a:off x="0" y="1045238"/>
          <a:ext cx="5895133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528" tIns="354076" rIns="457528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Elle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Görüntü İşleme</a:t>
          </a:r>
        </a:p>
      </dsp:txBody>
      <dsp:txXfrm>
        <a:off x="0" y="1045238"/>
        <a:ext cx="5895133" cy="1499400"/>
      </dsp:txXfrm>
    </dsp:sp>
    <dsp:sp modelId="{5F439EFD-9A04-414E-B1CC-16C4DD1A0E0F}">
      <dsp:nvSpPr>
        <dsp:cNvPr id="0" name=""/>
        <dsp:cNvSpPr/>
      </dsp:nvSpPr>
      <dsp:spPr>
        <a:xfrm>
          <a:off x="294756" y="794318"/>
          <a:ext cx="412659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975" tIns="0" rIns="15597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Ayıklama</a:t>
          </a:r>
        </a:p>
      </dsp:txBody>
      <dsp:txXfrm>
        <a:off x="319254" y="818816"/>
        <a:ext cx="4077597" cy="452844"/>
      </dsp:txXfrm>
    </dsp:sp>
    <dsp:sp modelId="{80C194AE-892D-4AAF-9D77-7FA9F846BF16}">
      <dsp:nvSpPr>
        <dsp:cNvPr id="0" name=""/>
        <dsp:cNvSpPr/>
      </dsp:nvSpPr>
      <dsp:spPr>
        <a:xfrm>
          <a:off x="0" y="2887358"/>
          <a:ext cx="5895133" cy="25168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528" tIns="354076" rIns="457528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Ağırlık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Büyüklük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Şekil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/>
            <a:t>Renk</a:t>
          </a:r>
        </a:p>
      </dsp:txBody>
      <dsp:txXfrm>
        <a:off x="0" y="2887358"/>
        <a:ext cx="5895133" cy="2516849"/>
      </dsp:txXfrm>
    </dsp:sp>
    <dsp:sp modelId="{784644D7-8D66-4C98-AFA0-75722B672DB0}">
      <dsp:nvSpPr>
        <dsp:cNvPr id="0" name=""/>
        <dsp:cNvSpPr/>
      </dsp:nvSpPr>
      <dsp:spPr>
        <a:xfrm>
          <a:off x="294756" y="2636438"/>
          <a:ext cx="412659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975" tIns="0" rIns="15597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Sınıflandırma</a:t>
          </a:r>
        </a:p>
      </dsp:txBody>
      <dsp:txXfrm>
        <a:off x="319254" y="2660936"/>
        <a:ext cx="4077597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4872A-BCB9-4FEC-AE9A-5E77BE6E0EBD}">
      <dsp:nvSpPr>
        <dsp:cNvPr id="0" name=""/>
        <dsp:cNvSpPr/>
      </dsp:nvSpPr>
      <dsp:spPr>
        <a:xfrm>
          <a:off x="2112744" y="238268"/>
          <a:ext cx="5811989" cy="11536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rgbClr val="002060"/>
              </a:solidFill>
            </a:rPr>
            <a:t>Büyüklük Özelliklerine Göre Sınıflandırma</a:t>
          </a:r>
          <a:endParaRPr lang="tr-TR" sz="2800" kern="1200" dirty="0">
            <a:solidFill>
              <a:srgbClr val="002060"/>
            </a:solidFill>
          </a:endParaRPr>
        </a:p>
      </dsp:txBody>
      <dsp:txXfrm>
        <a:off x="2146534" y="272058"/>
        <a:ext cx="5744409" cy="1086083"/>
      </dsp:txXfrm>
    </dsp:sp>
    <dsp:sp modelId="{BF6565BB-BDEC-4BA8-B1B2-2E509E50EB87}">
      <dsp:nvSpPr>
        <dsp:cNvPr id="0" name=""/>
        <dsp:cNvSpPr/>
      </dsp:nvSpPr>
      <dsp:spPr>
        <a:xfrm>
          <a:off x="2206191" y="1391931"/>
          <a:ext cx="2812547" cy="461465"/>
        </a:xfrm>
        <a:custGeom>
          <a:avLst/>
          <a:gdLst/>
          <a:ahLst/>
          <a:cxnLst/>
          <a:rect l="0" t="0" r="0" b="0"/>
          <a:pathLst>
            <a:path>
              <a:moveTo>
                <a:pt x="2812547" y="0"/>
              </a:moveTo>
              <a:lnTo>
                <a:pt x="2812547" y="230732"/>
              </a:lnTo>
              <a:lnTo>
                <a:pt x="0" y="230732"/>
              </a:lnTo>
              <a:lnTo>
                <a:pt x="0" y="4614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C6BC4-F664-4853-8942-A933C9333CFF}">
      <dsp:nvSpPr>
        <dsp:cNvPr id="0" name=""/>
        <dsp:cNvSpPr/>
      </dsp:nvSpPr>
      <dsp:spPr>
        <a:xfrm>
          <a:off x="637489" y="1853397"/>
          <a:ext cx="3137405" cy="115366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Elekli</a:t>
          </a:r>
          <a:r>
            <a:rPr lang="tr-TR" sz="2800" kern="1200" dirty="0"/>
            <a:t> Sistemleri</a:t>
          </a:r>
        </a:p>
      </dsp:txBody>
      <dsp:txXfrm>
        <a:off x="671279" y="1887187"/>
        <a:ext cx="3069825" cy="1086083"/>
      </dsp:txXfrm>
    </dsp:sp>
    <dsp:sp modelId="{CEA77816-A4D4-42DC-91AC-779405DF9399}">
      <dsp:nvSpPr>
        <dsp:cNvPr id="0" name=""/>
        <dsp:cNvSpPr/>
      </dsp:nvSpPr>
      <dsp:spPr>
        <a:xfrm>
          <a:off x="1081369" y="3007060"/>
          <a:ext cx="1124821" cy="461465"/>
        </a:xfrm>
        <a:custGeom>
          <a:avLst/>
          <a:gdLst/>
          <a:ahLst/>
          <a:cxnLst/>
          <a:rect l="0" t="0" r="0" b="0"/>
          <a:pathLst>
            <a:path>
              <a:moveTo>
                <a:pt x="1124821" y="0"/>
              </a:moveTo>
              <a:lnTo>
                <a:pt x="1124821" y="230732"/>
              </a:lnTo>
              <a:lnTo>
                <a:pt x="0" y="230732"/>
              </a:lnTo>
              <a:lnTo>
                <a:pt x="0" y="46146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9EF4B-EDC5-4D33-863B-926F058D4FDA}">
      <dsp:nvSpPr>
        <dsp:cNvPr id="0" name=""/>
        <dsp:cNvSpPr/>
      </dsp:nvSpPr>
      <dsp:spPr>
        <a:xfrm>
          <a:off x="216122" y="3468526"/>
          <a:ext cx="1730495" cy="1153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Silindirlik</a:t>
          </a:r>
        </a:p>
      </dsp:txBody>
      <dsp:txXfrm>
        <a:off x="249912" y="3502316"/>
        <a:ext cx="1662915" cy="1086083"/>
      </dsp:txXfrm>
    </dsp:sp>
    <dsp:sp modelId="{27FF66BA-94A9-4631-9434-E710CD6D56BD}">
      <dsp:nvSpPr>
        <dsp:cNvPr id="0" name=""/>
        <dsp:cNvSpPr/>
      </dsp:nvSpPr>
      <dsp:spPr>
        <a:xfrm>
          <a:off x="2206191" y="3007060"/>
          <a:ext cx="1124821" cy="461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732"/>
              </a:lnTo>
              <a:lnTo>
                <a:pt x="1124821" y="230732"/>
              </a:lnTo>
              <a:lnTo>
                <a:pt x="1124821" y="46146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6D770C-8341-4253-B17C-31F9AC8429CA}">
      <dsp:nvSpPr>
        <dsp:cNvPr id="0" name=""/>
        <dsp:cNvSpPr/>
      </dsp:nvSpPr>
      <dsp:spPr>
        <a:xfrm>
          <a:off x="2465765" y="3468526"/>
          <a:ext cx="1730495" cy="1153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Düz</a:t>
          </a:r>
        </a:p>
      </dsp:txBody>
      <dsp:txXfrm>
        <a:off x="2499555" y="3502316"/>
        <a:ext cx="1662915" cy="1086083"/>
      </dsp:txXfrm>
    </dsp:sp>
    <dsp:sp modelId="{E9F000F9-E031-4E74-8474-4380D63F6357}">
      <dsp:nvSpPr>
        <dsp:cNvPr id="0" name=""/>
        <dsp:cNvSpPr/>
      </dsp:nvSpPr>
      <dsp:spPr>
        <a:xfrm>
          <a:off x="865931" y="4622189"/>
          <a:ext cx="2465081" cy="461465"/>
        </a:xfrm>
        <a:custGeom>
          <a:avLst/>
          <a:gdLst/>
          <a:ahLst/>
          <a:cxnLst/>
          <a:rect l="0" t="0" r="0" b="0"/>
          <a:pathLst>
            <a:path>
              <a:moveTo>
                <a:pt x="2465081" y="0"/>
              </a:moveTo>
              <a:lnTo>
                <a:pt x="2465081" y="230732"/>
              </a:lnTo>
              <a:lnTo>
                <a:pt x="0" y="230732"/>
              </a:lnTo>
              <a:lnTo>
                <a:pt x="0" y="46146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23D58-63BF-400C-8063-9FC9E7A4EEF3}">
      <dsp:nvSpPr>
        <dsp:cNvPr id="0" name=""/>
        <dsp:cNvSpPr/>
      </dsp:nvSpPr>
      <dsp:spPr>
        <a:xfrm>
          <a:off x="684" y="5083655"/>
          <a:ext cx="1730495" cy="11536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Titreşimli</a:t>
          </a:r>
        </a:p>
      </dsp:txBody>
      <dsp:txXfrm>
        <a:off x="34474" y="5117445"/>
        <a:ext cx="1662915" cy="1086083"/>
      </dsp:txXfrm>
    </dsp:sp>
    <dsp:sp modelId="{78AC4401-DE57-490E-9249-AC0F970E441E}">
      <dsp:nvSpPr>
        <dsp:cNvPr id="0" name=""/>
        <dsp:cNvSpPr/>
      </dsp:nvSpPr>
      <dsp:spPr>
        <a:xfrm>
          <a:off x="3285293" y="4622189"/>
          <a:ext cx="91440" cy="4614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46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D7F2A-3766-425E-9781-E68A19F96F7C}">
      <dsp:nvSpPr>
        <dsp:cNvPr id="0" name=""/>
        <dsp:cNvSpPr/>
      </dsp:nvSpPr>
      <dsp:spPr>
        <a:xfrm>
          <a:off x="2250327" y="5083655"/>
          <a:ext cx="2161371" cy="11536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Rotasyonal</a:t>
          </a:r>
          <a:endParaRPr lang="tr-TR" sz="2800" kern="1200" dirty="0"/>
        </a:p>
      </dsp:txBody>
      <dsp:txXfrm>
        <a:off x="2284117" y="5117445"/>
        <a:ext cx="2093791" cy="1086083"/>
      </dsp:txXfrm>
    </dsp:sp>
    <dsp:sp modelId="{EB202BD6-AAAF-4D17-B182-5C4069E2A259}">
      <dsp:nvSpPr>
        <dsp:cNvPr id="0" name=""/>
        <dsp:cNvSpPr/>
      </dsp:nvSpPr>
      <dsp:spPr>
        <a:xfrm>
          <a:off x="3331013" y="4622189"/>
          <a:ext cx="2465081" cy="461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732"/>
              </a:lnTo>
              <a:lnTo>
                <a:pt x="2465081" y="230732"/>
              </a:lnTo>
              <a:lnTo>
                <a:pt x="2465081" y="46146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CD236-15A5-46DB-93C8-3B918001E456}">
      <dsp:nvSpPr>
        <dsp:cNvPr id="0" name=""/>
        <dsp:cNvSpPr/>
      </dsp:nvSpPr>
      <dsp:spPr>
        <a:xfrm>
          <a:off x="4930847" y="5083655"/>
          <a:ext cx="1730495" cy="11536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Helazon</a:t>
          </a:r>
          <a:endParaRPr lang="tr-TR" sz="2800" kern="1200" dirty="0"/>
        </a:p>
      </dsp:txBody>
      <dsp:txXfrm>
        <a:off x="4964637" y="5117445"/>
        <a:ext cx="1662915" cy="1086083"/>
      </dsp:txXfrm>
    </dsp:sp>
    <dsp:sp modelId="{DD155263-D331-40B2-855D-854FFDD3E753}">
      <dsp:nvSpPr>
        <dsp:cNvPr id="0" name=""/>
        <dsp:cNvSpPr/>
      </dsp:nvSpPr>
      <dsp:spPr>
        <a:xfrm>
          <a:off x="5018739" y="1391931"/>
          <a:ext cx="1828276" cy="461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732"/>
              </a:lnTo>
              <a:lnTo>
                <a:pt x="1828276" y="230732"/>
              </a:lnTo>
              <a:lnTo>
                <a:pt x="1828276" y="4614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FE89C-6ACB-4CAA-8F88-E3AEFF7536DA}">
      <dsp:nvSpPr>
        <dsp:cNvPr id="0" name=""/>
        <dsp:cNvSpPr/>
      </dsp:nvSpPr>
      <dsp:spPr>
        <a:xfrm>
          <a:off x="4294042" y="1853397"/>
          <a:ext cx="5105947" cy="156106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Özel Tasarım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Aralık mesafesi ayarlanabilir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Sınıflama Makinaları</a:t>
          </a:r>
          <a:endParaRPr lang="tr-TR" sz="2800" kern="1200" dirty="0"/>
        </a:p>
      </dsp:txBody>
      <dsp:txXfrm>
        <a:off x="4339764" y="1899119"/>
        <a:ext cx="5014503" cy="1469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Fellows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P, 2000, </a:t>
            </a:r>
            <a:r>
              <a:rPr lang="en-US" dirty="0"/>
              <a:t>Food Processing Technology Principles and Practice 2nd </a:t>
            </a:r>
            <a:r>
              <a:rPr lang="en-US" dirty="0" err="1"/>
              <a:t>ed</a:t>
            </a:r>
            <a:r>
              <a:rPr lang="tr-TR" dirty="0"/>
              <a:t>., </a:t>
            </a:r>
            <a:r>
              <a: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Woodhead Publishing Limited and CRC Press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0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 109 </a:t>
            </a:r>
            <a:r>
              <a:rPr lang="tr-TR" dirty="0" err="1"/>
              <a:t>saldamlı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35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BUĞDAYI TEMİZLEME ,  Ankara, 2012,  MİLLÎ EĞİTİM BAKANLIĞI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1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BUĞDAYI TEMİZLEME ,  Ankara, 2012,  MİLLÎ EĞİTİM BAKANLIĞI 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7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Temel İşlemler I			</a:t>
            </a:r>
            <a:r>
              <a:rPr lang="tr-TR" b="1" dirty="0">
                <a:solidFill>
                  <a:srgbClr val="00B0F0"/>
                </a:solidFill>
              </a:rPr>
              <a:t>2018-2019</a:t>
            </a:r>
            <a:br>
              <a:rPr lang="tr-TR" dirty="0"/>
            </a:br>
            <a:r>
              <a:rPr lang="tr-TR" dirty="0">
                <a:solidFill>
                  <a:srgbClr val="FFFF00"/>
                </a:solidFill>
              </a:rPr>
              <a:t>Ayıklama ve Sınıflandırma Sistemleri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902791"/>
            <a:ext cx="6705599" cy="1137793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tr-TR" sz="2400" b="1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tr-TR" sz="2400" b="1" dirty="0"/>
              <a:t>Gıda Mühendisliği Bölümü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tr-TR" sz="24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9D5E57B-698F-4663-BD07-096C8481F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41" y="321972"/>
            <a:ext cx="3408494" cy="2274166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407C889E-66B4-46F6-AEA2-A39A3E80B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4787" y="274878"/>
            <a:ext cx="3173852" cy="234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6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499" y="415393"/>
            <a:ext cx="9453428" cy="630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99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435" y="431991"/>
            <a:ext cx="9445363" cy="629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67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03" y="412124"/>
            <a:ext cx="9708427" cy="63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3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405" y="377023"/>
            <a:ext cx="8435663" cy="63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93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225" y="355285"/>
            <a:ext cx="7959143" cy="636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90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093" y="377795"/>
            <a:ext cx="4923569" cy="634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4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257" y="347896"/>
            <a:ext cx="9735911" cy="637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52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829" y="441660"/>
            <a:ext cx="8386237" cy="62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76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br>
              <a:rPr lang="ar-SY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017" y="412124"/>
            <a:ext cx="8414197" cy="63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65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Bu Hafta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</a:rPr>
              <a:t>Sınıflandırma İşlemleri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/>
                </a:solidFill>
              </a:rPr>
              <a:t>Sınıflandırmanın Yararları 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/>
                </a:solidFill>
              </a:rPr>
              <a:t>Ağırlık Özelliklerine Göre Sınıflandırma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/>
                </a:solidFill>
              </a:rPr>
              <a:t>Büyüklük Özelliklerine Göre Sınıflandırma</a:t>
            </a:r>
          </a:p>
          <a:p>
            <a:pPr marL="1600200" lvl="2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/>
                </a:solidFill>
              </a:rPr>
              <a:t>ELEME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/>
                </a:solidFill>
              </a:rPr>
              <a:t>Şekil Özelliklerine Göre Sınıflandırma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/>
                </a:solidFill>
              </a:rPr>
              <a:t>Renk Özelliklerine Göre Sınıflandırma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5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6472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/>
              <a:t>Ayıklama İşlemleri</a:t>
            </a:r>
            <a:endParaRPr lang="tr-TR" altLang="ar-SY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77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Sınıflandırma İşlemleri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</a:rPr>
              <a:t>Sınıflandırma: </a:t>
            </a:r>
            <a:r>
              <a:rPr lang="tr-TR" sz="2800" dirty="0">
                <a:solidFill>
                  <a:schemeClr val="tx1"/>
                </a:solidFill>
              </a:rPr>
              <a:t>Hammaddenin çeşitli </a:t>
            </a:r>
            <a:r>
              <a:rPr lang="tr-TR" sz="2800" dirty="0">
                <a:solidFill>
                  <a:srgbClr val="FF0000"/>
                </a:solidFill>
              </a:rPr>
              <a:t>fiziksel özelliklerine </a:t>
            </a:r>
            <a:r>
              <a:rPr lang="tr-TR" sz="2800" dirty="0">
                <a:solidFill>
                  <a:schemeClr val="tx1"/>
                </a:solidFill>
              </a:rPr>
              <a:t>göre gruplara ayrılması işlemidir.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956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>
            <a:extLst>
              <a:ext uri="{FF2B5EF4-FFF2-40B4-BE49-F238E27FC236}">
                <a16:creationId xmlns:a16="http://schemas.microsoft.com/office/drawing/2014/main" id="{8669CB06-A165-4227-B40D-59B194FB9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2827295"/>
              </p:ext>
            </p:extLst>
          </p:nvPr>
        </p:nvGraphicFramePr>
        <p:xfrm>
          <a:off x="2614686" y="1076631"/>
          <a:ext cx="5895133" cy="5427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074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Sınıflandırma İşlemleri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00766"/>
                <a:ext cx="10302024" cy="5383369"/>
              </a:xfrm>
            </p:spPr>
            <p:txBody>
              <a:bodyPr>
                <a:normAutofit/>
              </a:bodyPr>
              <a:lstStyle/>
              <a:p>
                <a:pPr marL="457200" indent="-457200" algn="l" rtl="0">
                  <a:buFont typeface="Arial" panose="020B0604020202020204" pitchFamily="34" charset="0"/>
                  <a:buChar char="•"/>
                </a:pPr>
                <a:r>
                  <a:rPr lang="tr-TR" sz="2800" dirty="0">
                    <a:solidFill>
                      <a:schemeClr val="tx1"/>
                    </a:solidFill>
                  </a:rPr>
                  <a:t>Sınıflandırma etkinliği aşağıdaki eşitlik ile ortaya konabilir:</a:t>
                </a:r>
              </a:p>
              <a:p>
                <a:pPr algn="l" rtl="0"/>
                <a:endParaRPr lang="tr-TR" sz="2800" dirty="0">
                  <a:solidFill>
                    <a:schemeClr val="tx1"/>
                  </a:solidFill>
                </a:endParaRPr>
              </a:p>
              <a:p>
                <a:pPr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tr-TR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: Ürün akış hızı, kg.s</a:t>
                </a:r>
                <a:r>
                  <a:rPr lang="tr-TR" sz="2800" baseline="30000" dirty="0">
                    <a:solidFill>
                      <a:srgbClr val="FF0000"/>
                    </a:solidFill>
                  </a:rPr>
                  <a:t>-1</a:t>
                </a:r>
                <a:endParaRPr lang="tr-TR" sz="2800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>
                    <a:solidFill>
                      <a:srgbClr val="00B050"/>
                    </a:solidFill>
                  </a:rPr>
                  <a:t>F: Beslenme hızı, kg.s</a:t>
                </a:r>
                <a:r>
                  <a:rPr lang="tr-TR" sz="2800" baseline="30000" dirty="0">
                    <a:solidFill>
                      <a:srgbClr val="00B050"/>
                    </a:solidFill>
                  </a:rPr>
                  <a:t>-1</a:t>
                </a:r>
                <a:endParaRPr lang="tr-TR" sz="2800" dirty="0">
                  <a:solidFill>
                    <a:srgbClr val="00B050"/>
                  </a:solidFill>
                </a:endParaRPr>
              </a:p>
              <a:p>
                <a:pPr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>
                    <a:solidFill>
                      <a:srgbClr val="00B0F0"/>
                    </a:solidFill>
                  </a:rPr>
                  <a:t>R: Reddedilen gıdanın hızı, kg.s</a:t>
                </a:r>
                <a:r>
                  <a:rPr lang="tr-TR" sz="2800" baseline="30000" dirty="0">
                    <a:solidFill>
                      <a:srgbClr val="00B0F0"/>
                    </a:solidFill>
                  </a:rPr>
                  <a:t>-1</a:t>
                </a:r>
                <a:endParaRPr lang="tr-TR" sz="2800" dirty="0">
                  <a:solidFill>
                    <a:srgbClr val="00B0F0"/>
                  </a:solidFill>
                </a:endParaRPr>
              </a:p>
              <a:p>
                <a:pPr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tr-TR" sz="2800" dirty="0">
                    <a:solidFill>
                      <a:srgbClr val="0070C0"/>
                    </a:solidFill>
                  </a:rPr>
                  <a:t>: </a:t>
                </a:r>
                <a:r>
                  <a:rPr lang="tr-TR" sz="2800" dirty="0">
                    <a:solidFill>
                      <a:srgbClr val="C00000"/>
                    </a:solidFill>
                  </a:rPr>
                  <a:t>Ürünündeki</a:t>
                </a:r>
                <a:r>
                  <a:rPr lang="tr-TR" sz="2800" dirty="0">
                    <a:solidFill>
                      <a:srgbClr val="0070C0"/>
                    </a:solidFill>
                  </a:rPr>
                  <a:t> istenen fraksiyonun kütlesi.</a:t>
                </a:r>
              </a:p>
              <a:p>
                <a:pPr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tr-TR" sz="2800" dirty="0">
                    <a:solidFill>
                      <a:srgbClr val="7030A0"/>
                    </a:solidFill>
                  </a:rPr>
                  <a:t>: Beslemede yer alan arzu edilen ürünün kütlesi.</a:t>
                </a:r>
              </a:p>
              <a:p>
                <a:pPr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tr-TR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tr-TR" sz="2800" dirty="0">
                    <a:solidFill>
                      <a:schemeClr val="tx1"/>
                    </a:solidFill>
                  </a:rPr>
                  <a:t> Reddedilen üründeki arzu edilen gıdanın kütlesi.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00766"/>
                <a:ext cx="10302024" cy="5383369"/>
              </a:xfrm>
              <a:blipFill>
                <a:blip r:embed="rId3"/>
                <a:stretch>
                  <a:fillRect l="-12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B39F451-4118-4292-9721-ED4351B727F3}"/>
                  </a:ext>
                </a:extLst>
              </p:cNvPr>
              <p:cNvSpPr/>
              <p:nvPr/>
            </p:nvSpPr>
            <p:spPr>
              <a:xfrm>
                <a:off x="3818397" y="2078825"/>
                <a:ext cx="4321439" cy="10454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𝐸𝑡𝑘𝑖𝑛𝑙𝑖𝑘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B39F451-4118-4292-9721-ED4351B727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397" y="2078825"/>
                <a:ext cx="4321439" cy="10454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0212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Sınıflandırmanın Yararları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Sınıflandırma</a:t>
            </a:r>
            <a:r>
              <a:rPr lang="tr-TR" sz="2800" dirty="0">
                <a:solidFill>
                  <a:schemeClr val="tx1"/>
                </a:solidFill>
              </a:rPr>
              <a:t> ile ürün </a:t>
            </a:r>
            <a:r>
              <a:rPr lang="tr-TR" sz="2800" dirty="0">
                <a:solidFill>
                  <a:srgbClr val="FF0000"/>
                </a:solidFill>
              </a:rPr>
              <a:t>sonraki işlemlere </a:t>
            </a:r>
            <a:r>
              <a:rPr lang="tr-TR" sz="2800" dirty="0">
                <a:solidFill>
                  <a:schemeClr val="tx1"/>
                </a:solidFill>
              </a:rPr>
              <a:t>(örnek: kabuk soyma, çekirdek çıkarma, haşlama vb.) </a:t>
            </a:r>
            <a:r>
              <a:rPr lang="tr-TR" sz="2800" dirty="0">
                <a:solidFill>
                  <a:srgbClr val="FF0000"/>
                </a:solidFill>
              </a:rPr>
              <a:t>daha uygun </a:t>
            </a:r>
            <a:r>
              <a:rPr lang="tr-TR" sz="2800" dirty="0">
                <a:solidFill>
                  <a:schemeClr val="tx1"/>
                </a:solidFill>
              </a:rPr>
              <a:t>hale getirilir.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Isıl işlemlerde </a:t>
            </a:r>
            <a:r>
              <a:rPr lang="tr-TR" sz="2800" dirty="0">
                <a:solidFill>
                  <a:schemeClr val="tx1"/>
                </a:solidFill>
              </a:rPr>
              <a:t>(ısıtma-soğutma) ısı </a:t>
            </a:r>
            <a:r>
              <a:rPr lang="tr-TR" sz="2800">
                <a:solidFill>
                  <a:schemeClr val="tx1"/>
                </a:solidFill>
              </a:rPr>
              <a:t>geçişi düzenli </a:t>
            </a:r>
            <a:r>
              <a:rPr lang="tr-TR" sz="2800" dirty="0">
                <a:solidFill>
                  <a:schemeClr val="tx1"/>
                </a:solidFill>
              </a:rPr>
              <a:t>sağlanır.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Sabit hacimli </a:t>
            </a:r>
            <a:r>
              <a:rPr lang="tr-TR" sz="2800" dirty="0">
                <a:solidFill>
                  <a:schemeClr val="tx1"/>
                </a:solidFill>
              </a:rPr>
              <a:t>kaplar içine istenilen miktarda ürün konulabilir.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Tüketici açısından </a:t>
            </a:r>
            <a:r>
              <a:rPr lang="tr-TR" sz="2800" dirty="0">
                <a:solidFill>
                  <a:schemeClr val="tx1"/>
                </a:solidFill>
              </a:rPr>
              <a:t>ürünün albenisi arttırılır ve tüketim sırasında porsiyon eşitliği sağlanır. Bu özellik toplu tüketim merkezleri açısından önemli bir husustur.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00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CCECFF"/>
                </a:solidFill>
              </a:rPr>
              <a:t>Ağırlık Özelliklerine Göre Sınıflandırma</a:t>
            </a:r>
            <a:endParaRPr lang="tr-TR" dirty="0">
              <a:solidFill>
                <a:srgbClr val="CC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Şekil özellikleri </a:t>
            </a:r>
            <a:r>
              <a:rPr lang="tr-TR" sz="2800" dirty="0">
                <a:solidFill>
                  <a:schemeClr val="tx1"/>
                </a:solidFill>
              </a:rPr>
              <a:t>her zaman </a:t>
            </a:r>
            <a:r>
              <a:rPr lang="tr-TR" sz="2800" dirty="0">
                <a:solidFill>
                  <a:srgbClr val="00B050"/>
                </a:solidFill>
              </a:rPr>
              <a:t>sabit olmayan </a:t>
            </a:r>
            <a:r>
              <a:rPr lang="tr-TR" sz="2800" dirty="0">
                <a:solidFill>
                  <a:schemeClr val="tx1"/>
                </a:solidFill>
              </a:rPr>
              <a:t>ürünlerin ayrılmasında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</a:rPr>
              <a:t>Balık filetosu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parça et </a:t>
            </a:r>
            <a:r>
              <a:rPr lang="tr-TR" sz="2800" dirty="0">
                <a:solidFill>
                  <a:schemeClr val="tx1"/>
                </a:solidFill>
              </a:rPr>
              <a:t>gibi ürünlerin ayrılmasında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Elma, armut, zeytin gibi meyveler ağırlığına bağlı olarak gruplandırılırlar.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40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CCECFF"/>
                </a:solidFill>
              </a:rPr>
              <a:t>Ağırlık Özelliklerine Göre Ayırma</a:t>
            </a:r>
            <a:endParaRPr lang="tr-TR" dirty="0">
              <a:solidFill>
                <a:srgbClr val="CC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14" y="214800"/>
            <a:ext cx="10284005" cy="477346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106" y="3499193"/>
            <a:ext cx="9274214" cy="318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 fontScale="92500"/>
          </a:bodyPr>
          <a:lstStyle/>
          <a:p>
            <a:pPr marL="457200" indent="-45720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Gıda endüstrisinde </a:t>
            </a:r>
            <a:r>
              <a:rPr lang="tr-TR" altLang="ar-SY" sz="2800" dirty="0" err="1">
                <a:solidFill>
                  <a:schemeClr val="tx1"/>
                </a:solidFill>
              </a:rPr>
              <a:t>elekli</a:t>
            </a:r>
            <a:r>
              <a:rPr lang="tr-TR" altLang="ar-SY" sz="2800" dirty="0">
                <a:solidFill>
                  <a:schemeClr val="tx1"/>
                </a:solidFill>
              </a:rPr>
              <a:t> düzenlerin uygulaması </a:t>
            </a:r>
            <a:r>
              <a:rPr lang="tr-TR" altLang="ar-SY" sz="2800" dirty="0">
                <a:solidFill>
                  <a:srgbClr val="FF0000"/>
                </a:solidFill>
              </a:rPr>
              <a:t>genellikle hububat ürünleri </a:t>
            </a:r>
            <a:r>
              <a:rPr lang="tr-TR" altLang="ar-SY" sz="2800" dirty="0">
                <a:solidFill>
                  <a:schemeClr val="tx1"/>
                </a:solidFill>
              </a:rPr>
              <a:t>işletmelerinde ve </a:t>
            </a:r>
            <a:r>
              <a:rPr lang="tr-TR" altLang="ar-SY" sz="2800" dirty="0">
                <a:solidFill>
                  <a:srgbClr val="FF0000"/>
                </a:solidFill>
              </a:rPr>
              <a:t>meyve sebze </a:t>
            </a:r>
            <a:r>
              <a:rPr lang="tr-TR" altLang="ar-SY" sz="2800" dirty="0">
                <a:solidFill>
                  <a:schemeClr val="tx1"/>
                </a:solidFill>
              </a:rPr>
              <a:t>işleme endüstri dallarında yaygındır.</a:t>
            </a:r>
          </a:p>
          <a:p>
            <a:pPr marL="457200" indent="-45720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Meyve ve sebzelerde </a:t>
            </a:r>
            <a:r>
              <a:rPr lang="tr-TR" altLang="ar-SY" sz="2800" dirty="0">
                <a:solidFill>
                  <a:srgbClr val="FF0000"/>
                </a:solidFill>
              </a:rPr>
              <a:t>taş-toprak, toz ve çamurların </a:t>
            </a:r>
            <a:r>
              <a:rPr lang="tr-TR" altLang="ar-SY" sz="2800" dirty="0">
                <a:solidFill>
                  <a:srgbClr val="0070C0"/>
                </a:solidFill>
              </a:rPr>
              <a:t>yıkama işlemi </a:t>
            </a:r>
            <a:r>
              <a:rPr lang="tr-TR" altLang="ar-SY" sz="2800" dirty="0">
                <a:solidFill>
                  <a:schemeClr val="tx1"/>
                </a:solidFill>
              </a:rPr>
              <a:t>ile temizlenmesine karşın hububat endüstrisinin ana maddesi olan </a:t>
            </a:r>
            <a:r>
              <a:rPr lang="tr-TR" altLang="ar-SY" sz="2800" dirty="0">
                <a:solidFill>
                  <a:srgbClr val="FF0000"/>
                </a:solidFill>
              </a:rPr>
              <a:t>buğday, arpa vb. tahılların</a:t>
            </a: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>
                <a:solidFill>
                  <a:srgbClr val="00B0F0"/>
                </a:solidFill>
              </a:rPr>
              <a:t>taş-toprak, ve toz </a:t>
            </a:r>
            <a:r>
              <a:rPr lang="tr-TR" altLang="ar-SY" sz="2800" dirty="0">
                <a:solidFill>
                  <a:schemeClr val="tx1"/>
                </a:solidFill>
              </a:rPr>
              <a:t>temizlenmesi ve ayıklanması </a:t>
            </a:r>
            <a:r>
              <a:rPr lang="tr-TR" altLang="ar-SY" sz="2800" dirty="0">
                <a:solidFill>
                  <a:srgbClr val="00B050"/>
                </a:solidFill>
              </a:rPr>
              <a:t>elek sistemleri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 err="1">
                <a:solidFill>
                  <a:schemeClr val="tx1"/>
                </a:solidFill>
              </a:rPr>
              <a:t>pnömatik</a:t>
            </a:r>
            <a:r>
              <a:rPr lang="tr-TR" altLang="ar-SY" sz="2800" dirty="0">
                <a:solidFill>
                  <a:schemeClr val="tx1"/>
                </a:solidFill>
              </a:rPr>
              <a:t> düzenler tercih edilir. </a:t>
            </a:r>
          </a:p>
        </p:txBody>
      </p:sp>
    </p:spTree>
    <p:extLst>
      <p:ext uri="{BB962C8B-B14F-4D97-AF65-F5344CB8AC3E}">
        <p14:creationId xmlns:p14="http://schemas.microsoft.com/office/powerpoint/2010/main" val="1312025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Meyve-sebze için b</a:t>
            </a:r>
            <a:r>
              <a:rPr lang="tr-TR" sz="2800" dirty="0">
                <a:solidFill>
                  <a:schemeClr val="tx1"/>
                </a:solidFill>
              </a:rPr>
              <a:t>üyüklük özelliklerine göre ayırma </a:t>
            </a:r>
            <a:r>
              <a:rPr lang="tr-TR" altLang="ar-SY" sz="2800" dirty="0" err="1">
                <a:solidFill>
                  <a:schemeClr val="tx1"/>
                </a:solidFill>
              </a:rPr>
              <a:t>elekli</a:t>
            </a:r>
            <a:r>
              <a:rPr lang="tr-TR" altLang="ar-SY" sz="2800" dirty="0">
                <a:solidFill>
                  <a:schemeClr val="tx1"/>
                </a:solidFill>
              </a:rPr>
              <a:t> düzenler </a:t>
            </a:r>
            <a:r>
              <a:rPr lang="tr-TR" altLang="ar-SY" sz="2800" dirty="0">
                <a:solidFill>
                  <a:srgbClr val="FF0000"/>
                </a:solidFill>
              </a:rPr>
              <a:t>sınıflama makinaları </a:t>
            </a:r>
            <a:r>
              <a:rPr lang="tr-TR" altLang="ar-SY" sz="2800" dirty="0">
                <a:solidFill>
                  <a:schemeClr val="tx1"/>
                </a:solidFill>
              </a:rPr>
              <a:t>terimiyle anılırlar.</a:t>
            </a:r>
          </a:p>
        </p:txBody>
      </p:sp>
    </p:spTree>
    <p:extLst>
      <p:ext uri="{BB962C8B-B14F-4D97-AF65-F5344CB8AC3E}">
        <p14:creationId xmlns:p14="http://schemas.microsoft.com/office/powerpoint/2010/main" val="2979496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Ayırma</a:t>
            </a:r>
            <a:endParaRPr lang="en-US" b="1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641989641"/>
              </p:ext>
            </p:extLst>
          </p:nvPr>
        </p:nvGraphicFramePr>
        <p:xfrm>
          <a:off x="1283368" y="191205"/>
          <a:ext cx="9400674" cy="6475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1214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7"/>
            <a:ext cx="10302024" cy="5148160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rgbClr val="FF0000"/>
                </a:solidFill>
              </a:rPr>
              <a:t>Aralık mesafesi ayarlanabilen boylayıcı elekler</a:t>
            </a:r>
            <a:r>
              <a:rPr lang="tr-TR" sz="2800" b="1" dirty="0">
                <a:solidFill>
                  <a:schemeClr val="tx1"/>
                </a:solidFill>
              </a:rPr>
              <a:t>: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makineler daha çok </a:t>
            </a:r>
            <a:r>
              <a:rPr lang="tr-TR" altLang="ar-SY" sz="2800" dirty="0">
                <a:solidFill>
                  <a:srgbClr val="00B0F0"/>
                </a:solidFill>
              </a:rPr>
              <a:t>domates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00B050"/>
                </a:solidFill>
              </a:rPr>
              <a:t>elma</a:t>
            </a:r>
            <a:r>
              <a:rPr lang="tr-TR" altLang="ar-SY" sz="2800" dirty="0">
                <a:solidFill>
                  <a:schemeClr val="tx1"/>
                </a:solidFill>
              </a:rPr>
              <a:t> ve benzeri büyükteki meyve ve sebzelerde kullanılır.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7030A0"/>
                </a:solidFill>
              </a:rPr>
              <a:t>Sınıflama makinalarının </a:t>
            </a:r>
            <a:r>
              <a:rPr lang="tr-TR" altLang="ar-SY" sz="2800" dirty="0">
                <a:solidFill>
                  <a:schemeClr val="tx1"/>
                </a:solidFill>
              </a:rPr>
              <a:t>en basiti metal çubukların yan yana getirilmesiyle oluşturulmuş bir ızgara düzenidir.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Belirli bir </a:t>
            </a:r>
            <a:r>
              <a:rPr lang="tr-TR" altLang="ar-SY" sz="2800" dirty="0">
                <a:solidFill>
                  <a:srgbClr val="FF0000"/>
                </a:solidFill>
              </a:rPr>
              <a:t>eğimle </a:t>
            </a:r>
            <a:r>
              <a:rPr lang="tr-TR" altLang="ar-SY" sz="2800" dirty="0">
                <a:solidFill>
                  <a:schemeClr val="tx1"/>
                </a:solidFill>
              </a:rPr>
              <a:t>yerleştirilmiş olan ızgaranın üst kısmından yapılan besleme ile ürün alt uca doğru iner.</a:t>
            </a:r>
          </a:p>
        </p:txBody>
      </p:sp>
    </p:spTree>
    <p:extLst>
      <p:ext uri="{BB962C8B-B14F-4D97-AF65-F5344CB8AC3E}">
        <p14:creationId xmlns:p14="http://schemas.microsoft.com/office/powerpoint/2010/main" val="163724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6472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Temizlenen hammaddenin işleme verilmeden önce seçilip ayıklanması gerekir.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8" name="Diyagram 7">
            <a:extLst>
              <a:ext uri="{FF2B5EF4-FFF2-40B4-BE49-F238E27FC236}">
                <a16:creationId xmlns:a16="http://schemas.microsoft.com/office/drawing/2014/main" id="{368306B7-C15F-4647-9FDE-E5910201A988}"/>
              </a:ext>
            </a:extLst>
          </p:cNvPr>
          <p:cNvGraphicFramePr/>
          <p:nvPr>
            <p:extLst/>
          </p:nvPr>
        </p:nvGraphicFramePr>
        <p:xfrm>
          <a:off x="5125413" y="1888294"/>
          <a:ext cx="4901992" cy="496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033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344" y="1300766"/>
            <a:ext cx="7229146" cy="54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26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2287"/>
            <a:ext cx="6977930" cy="46557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545" y="2202287"/>
            <a:ext cx="6310455" cy="465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42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Çubuk ızgara aralıklarından geçmeyen </a:t>
            </a:r>
            <a:r>
              <a:rPr lang="tr-TR" altLang="ar-SY" sz="2800" dirty="0">
                <a:solidFill>
                  <a:srgbClr val="00B050"/>
                </a:solidFill>
              </a:rPr>
              <a:t>iri parçalar </a:t>
            </a:r>
            <a:r>
              <a:rPr lang="tr-TR" altLang="ar-SY" sz="2800" dirty="0">
                <a:solidFill>
                  <a:schemeClr val="tx1"/>
                </a:solidFill>
              </a:rPr>
              <a:t>makinanın çıkış ucundan alınır.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Ürün burada</a:t>
            </a:r>
            <a:r>
              <a:rPr lang="tr-TR" altLang="ar-SY" sz="2800" dirty="0">
                <a:solidFill>
                  <a:srgbClr val="FF0000"/>
                </a:solidFill>
              </a:rPr>
              <a:t>, aralıkları giderek genişleyen </a:t>
            </a:r>
            <a:r>
              <a:rPr lang="tr-TR" altLang="ar-SY" sz="2800" dirty="0">
                <a:solidFill>
                  <a:schemeClr val="tx1"/>
                </a:solidFill>
              </a:rPr>
              <a:t>bant çiftleri arasında taşınırken alttaki kaplara düşerek gruplanır.</a:t>
            </a:r>
          </a:p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113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450" y="1300766"/>
            <a:ext cx="7216149" cy="54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0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rgbClr val="FF0000"/>
                </a:solidFill>
              </a:rPr>
              <a:t>Sabit aralıklı olan boylayıcı elekler</a:t>
            </a:r>
            <a:r>
              <a:rPr lang="tr-TR" sz="2800" b="1" dirty="0">
                <a:solidFill>
                  <a:schemeClr val="tx1"/>
                </a:solidFill>
              </a:rPr>
              <a:t>: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ayırıcılar belirli </a:t>
            </a:r>
            <a:r>
              <a:rPr lang="tr-TR" sz="2800" dirty="0">
                <a:solidFill>
                  <a:srgbClr val="FF0000"/>
                </a:solidFill>
              </a:rPr>
              <a:t>büyüklük ve şekil </a:t>
            </a:r>
            <a:r>
              <a:rPr lang="tr-TR" sz="2800" dirty="0">
                <a:solidFill>
                  <a:schemeClr val="tx1"/>
                </a:solidFill>
              </a:rPr>
              <a:t>özelliklerine sahip ürünlerin ayrılmasında kullanılırlar.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Uygulamanın tarzına bağlı olarak ürünün temas ettiği </a:t>
            </a:r>
            <a:r>
              <a:rPr lang="tr-TR" sz="2800" dirty="0">
                <a:solidFill>
                  <a:srgbClr val="FF0000"/>
                </a:solidFill>
              </a:rPr>
              <a:t>ayırıcı elemanlar</a:t>
            </a:r>
            <a:r>
              <a:rPr lang="tr-TR" sz="2800" dirty="0">
                <a:solidFill>
                  <a:schemeClr val="tx1"/>
                </a:solidFill>
              </a:rPr>
              <a:t> değişmektedir.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Yaygın olarak kullanılanlar gözenekli </a:t>
            </a:r>
            <a:r>
              <a:rPr lang="tr-TR" sz="2800" dirty="0">
                <a:solidFill>
                  <a:srgbClr val="FF0000"/>
                </a:solidFill>
              </a:rPr>
              <a:t>metal levhalar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F0"/>
                </a:solidFill>
              </a:rPr>
              <a:t>tel örgüler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bez ve ipek</a:t>
            </a:r>
            <a:r>
              <a:rPr lang="tr-TR" sz="2800" dirty="0">
                <a:solidFill>
                  <a:schemeClr val="tx1"/>
                </a:solidFill>
              </a:rPr>
              <a:t> dokumalardır. </a:t>
            </a:r>
          </a:p>
        </p:txBody>
      </p:sp>
    </p:spTree>
    <p:extLst>
      <p:ext uri="{BB962C8B-B14F-4D97-AF65-F5344CB8AC3E}">
        <p14:creationId xmlns:p14="http://schemas.microsoft.com/office/powerpoint/2010/main" val="15101671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altLang="ar-SY" dirty="0"/>
              <a:t>Elleme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Ürünün ayırıcı yüzey üzerindeki </a:t>
            </a:r>
            <a:r>
              <a:rPr lang="tr-TR" sz="2800" dirty="0">
                <a:solidFill>
                  <a:srgbClr val="FF0000"/>
                </a:solidFill>
              </a:rPr>
              <a:t>hareketi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rotasyonal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F0"/>
                </a:solidFill>
              </a:rPr>
              <a:t>titreşimli</a:t>
            </a:r>
            <a:r>
              <a:rPr lang="tr-TR" sz="2800" dirty="0">
                <a:solidFill>
                  <a:schemeClr val="tx1"/>
                </a:solidFill>
              </a:rPr>
              <a:t> veya </a:t>
            </a:r>
            <a:r>
              <a:rPr lang="tr-TR" sz="2800" dirty="0">
                <a:solidFill>
                  <a:srgbClr val="0070C0"/>
                </a:solidFill>
              </a:rPr>
              <a:t>helezoni </a:t>
            </a:r>
            <a:r>
              <a:rPr lang="tr-TR" sz="2800" dirty="0">
                <a:solidFill>
                  <a:schemeClr val="tx1"/>
                </a:solidFill>
              </a:rPr>
              <a:t>olabilmektedir.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Sabit aralıklı boylayıcıların </a:t>
            </a:r>
            <a:r>
              <a:rPr lang="tr-TR" sz="2800" dirty="0">
                <a:solidFill>
                  <a:srgbClr val="00B0F0"/>
                </a:solidFill>
              </a:rPr>
              <a:t>düz yataklı</a:t>
            </a:r>
            <a:r>
              <a:rPr lang="tr-TR" sz="2800" dirty="0">
                <a:solidFill>
                  <a:schemeClr val="tx1"/>
                </a:solidFill>
              </a:rPr>
              <a:t> veya </a:t>
            </a:r>
            <a:r>
              <a:rPr lang="tr-TR" sz="2800" dirty="0">
                <a:solidFill>
                  <a:srgbClr val="FF0000"/>
                </a:solidFill>
              </a:rPr>
              <a:t>silindirik </a:t>
            </a:r>
            <a:r>
              <a:rPr lang="tr-TR" sz="2800" dirty="0">
                <a:solidFill>
                  <a:schemeClr val="tx1"/>
                </a:solidFill>
              </a:rPr>
              <a:t>yapılı olmak üzere 2 tipi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28423456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algn="just" rtl="0"/>
            <a:endParaRPr lang="tr-TR" altLang="ar-SY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518" y="1300765"/>
            <a:ext cx="8613390" cy="53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89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algn="just" rtl="0"/>
            <a:endParaRPr lang="tr-TR" altLang="ar-SY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598" y="1300766"/>
            <a:ext cx="7177632" cy="53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21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algn="ctr" rtl="0"/>
            <a:r>
              <a:rPr lang="tr-TR" b="1" dirty="0">
                <a:solidFill>
                  <a:srgbClr val="FFFF00"/>
                </a:solidFill>
              </a:rPr>
              <a:t>Büyüklük Özelliklerine Göre Sınıflandırma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765" y="1326455"/>
            <a:ext cx="7194895" cy="539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49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Eleme işlemi, taneciklerin sadece </a:t>
            </a:r>
            <a:r>
              <a:rPr lang="tr-TR" sz="2800" dirty="0">
                <a:solidFill>
                  <a:srgbClr val="FF0000"/>
                </a:solidFill>
              </a:rPr>
              <a:t>büyüklüğüne dayanan </a:t>
            </a:r>
            <a:r>
              <a:rPr lang="tr-TR" sz="2800" dirty="0">
                <a:solidFill>
                  <a:schemeClr val="tx1"/>
                </a:solidFill>
              </a:rPr>
              <a:t>bir ayırma yöntemidir.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Endüstriyel uygulamada katı tanecikler uygun bir elek üzerine konulur, elenir ve </a:t>
            </a:r>
            <a:r>
              <a:rPr lang="tr-TR" sz="2800" dirty="0">
                <a:solidFill>
                  <a:srgbClr val="FF0000"/>
                </a:solidFill>
              </a:rPr>
              <a:t>alttan </a:t>
            </a:r>
            <a:r>
              <a:rPr lang="tr-TR" sz="2800" dirty="0">
                <a:solidFill>
                  <a:schemeClr val="tx1"/>
                </a:solidFill>
              </a:rPr>
              <a:t>alınan “</a:t>
            </a:r>
            <a:r>
              <a:rPr lang="tr-TR" sz="2800" dirty="0" err="1">
                <a:solidFill>
                  <a:srgbClr val="FF0000"/>
                </a:solidFill>
              </a:rPr>
              <a:t>ince</a:t>
            </a:r>
            <a:r>
              <a:rPr lang="tr-TR" sz="2800" dirty="0" err="1">
                <a:solidFill>
                  <a:schemeClr val="tx1"/>
                </a:solidFill>
              </a:rPr>
              <a:t>”ler</a:t>
            </a:r>
            <a:r>
              <a:rPr lang="tr-TR" sz="2800" dirty="0">
                <a:solidFill>
                  <a:schemeClr val="tx1"/>
                </a:solidFill>
              </a:rPr>
              <a:t> ayrılır; üste kalanlar istenilen tane büyüklüğü şartnamesine uygun olmayan kısımdır.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Tek</a:t>
            </a:r>
            <a:r>
              <a:rPr lang="tr-TR" sz="2800" dirty="0">
                <a:solidFill>
                  <a:schemeClr val="tx1"/>
                </a:solidFill>
              </a:rPr>
              <a:t> bir elek kullanıldığında sadece </a:t>
            </a:r>
            <a:r>
              <a:rPr lang="tr-TR" sz="2800" dirty="0">
                <a:solidFill>
                  <a:srgbClr val="FF0000"/>
                </a:solidFill>
              </a:rPr>
              <a:t>iki fraksiyon </a:t>
            </a:r>
            <a:r>
              <a:rPr lang="tr-TR" sz="2800" dirty="0">
                <a:solidFill>
                  <a:schemeClr val="tx1"/>
                </a:solidFill>
              </a:rPr>
              <a:t>elde edilir.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Amaca uygun olarak çoğu kez bir </a:t>
            </a:r>
            <a:r>
              <a:rPr lang="tr-TR" sz="2800" dirty="0">
                <a:solidFill>
                  <a:srgbClr val="FF0000"/>
                </a:solidFill>
              </a:rPr>
              <a:t>elek serisi </a:t>
            </a:r>
            <a:r>
              <a:rPr lang="tr-TR" sz="2800" dirty="0">
                <a:solidFill>
                  <a:schemeClr val="tx1"/>
                </a:solidFill>
              </a:rPr>
              <a:t>tercih edilir. </a:t>
            </a:r>
          </a:p>
        </p:txBody>
      </p:sp>
    </p:spTree>
    <p:extLst>
      <p:ext uri="{BB962C8B-B14F-4D97-AF65-F5344CB8AC3E}">
        <p14:creationId xmlns:p14="http://schemas.microsoft.com/office/powerpoint/2010/main" val="93918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007045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sanayinde özellikle meyve ve sebze işlemede uygulanan ayıklama işlemi ile </a:t>
            </a:r>
            <a:r>
              <a:rPr lang="tr-TR" sz="2800" dirty="0">
                <a:solidFill>
                  <a:srgbClr val="FF0000"/>
                </a:solidFill>
              </a:rPr>
              <a:t>bozulmuş, ezik, çürümüş, küflenmiş </a:t>
            </a:r>
            <a:r>
              <a:rPr lang="tr-TR" sz="2800" dirty="0">
                <a:solidFill>
                  <a:schemeClr val="tx1"/>
                </a:solidFill>
              </a:rPr>
              <a:t>gıdalar ortamdan uzaklaştırılmaktadır.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işlem bozulmamış sağlam meyve ve sebzelerin </a:t>
            </a:r>
            <a:r>
              <a:rPr lang="tr-TR" sz="2800" dirty="0" err="1">
                <a:solidFill>
                  <a:schemeClr val="tx1"/>
                </a:solidFill>
              </a:rPr>
              <a:t>kontamine</a:t>
            </a:r>
            <a:r>
              <a:rPr lang="tr-TR" sz="2800" dirty="0">
                <a:solidFill>
                  <a:schemeClr val="tx1"/>
                </a:solidFill>
              </a:rPr>
              <a:t> olmasını engellediği gibi bozulmaya neden olan yüksek sayıdaki mikroorganizma yükünü azaltarak, gıdaya uygulanacak </a:t>
            </a:r>
            <a:r>
              <a:rPr lang="tr-TR" sz="2800" dirty="0">
                <a:solidFill>
                  <a:srgbClr val="FF0000"/>
                </a:solidFill>
              </a:rPr>
              <a:t>muhafaza yönteminin daha etkili olmasını sağlar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  <a:endParaRPr lang="tr-TR" altLang="ar-SY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1060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Endüstriyel elekler, </a:t>
            </a:r>
            <a:r>
              <a:rPr lang="tr-TR" sz="2800" dirty="0">
                <a:solidFill>
                  <a:srgbClr val="FF0000"/>
                </a:solidFill>
              </a:rPr>
              <a:t>metal çubuklar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F0"/>
                </a:solidFill>
              </a:rPr>
              <a:t>delikli metal levhalar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örgü tel kumaş doku </a:t>
            </a:r>
            <a:r>
              <a:rPr lang="tr-TR" sz="2800" dirty="0">
                <a:solidFill>
                  <a:schemeClr val="tx1"/>
                </a:solidFill>
              </a:rPr>
              <a:t>veya </a:t>
            </a:r>
            <a:r>
              <a:rPr lang="tr-TR" sz="2800" dirty="0">
                <a:solidFill>
                  <a:srgbClr val="00B050"/>
                </a:solidFill>
              </a:rPr>
              <a:t>ipek doku </a:t>
            </a:r>
            <a:r>
              <a:rPr lang="tr-TR" sz="2800" dirty="0">
                <a:solidFill>
                  <a:schemeClr val="tx1"/>
                </a:solidFill>
              </a:rPr>
              <a:t>gibi malzemelerden yapılır.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amaçla kullanılan metaller çelik, paslanmaz çelik, bronz, bakır, ve nikeldir.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Eleklerin çoğunda tanecikler elek açıklığından </a:t>
            </a:r>
            <a:r>
              <a:rPr lang="tr-TR" sz="2800" dirty="0">
                <a:solidFill>
                  <a:srgbClr val="FF0000"/>
                </a:solidFill>
              </a:rPr>
              <a:t>grafite (ağırlık) etkisiyle </a:t>
            </a:r>
            <a:r>
              <a:rPr lang="tr-TR" sz="2800" dirty="0">
                <a:solidFill>
                  <a:schemeClr val="tx1"/>
                </a:solidFill>
              </a:rPr>
              <a:t>düşerler (bazı dizaynlarda fırça veya santrifüj kuvvetten yararlanılır). </a:t>
            </a: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246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300766"/>
            <a:ext cx="5286375" cy="3324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6" y="1300766"/>
            <a:ext cx="4702274" cy="5557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3937716"/>
            <a:ext cx="3708912" cy="27850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113" y="4079383"/>
            <a:ext cx="50482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83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297547"/>
            <a:ext cx="3708912" cy="27850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47" y="3644722"/>
            <a:ext cx="7415302" cy="3078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081" y="1297547"/>
            <a:ext cx="3691944" cy="27689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557858" y="3019121"/>
            <a:ext cx="5138403" cy="170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37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Kaba tanecikler </a:t>
            </a:r>
            <a:r>
              <a:rPr lang="tr-TR" sz="2800" dirty="0">
                <a:solidFill>
                  <a:schemeClr val="tx1"/>
                </a:solidFill>
              </a:rPr>
              <a:t>daha </a:t>
            </a:r>
            <a:r>
              <a:rPr lang="tr-TR" sz="2800" dirty="0">
                <a:solidFill>
                  <a:srgbClr val="00B050"/>
                </a:solidFill>
              </a:rPr>
              <a:t>ağır </a:t>
            </a:r>
            <a:r>
              <a:rPr lang="tr-TR" sz="2800" dirty="0">
                <a:solidFill>
                  <a:schemeClr val="tx1"/>
                </a:solidFill>
              </a:rPr>
              <a:t>olduklarından sabit bir yüzeyde, </a:t>
            </a:r>
            <a:r>
              <a:rPr lang="tr-TR" sz="2800" dirty="0">
                <a:solidFill>
                  <a:srgbClr val="00B0F0"/>
                </a:solidFill>
              </a:rPr>
              <a:t>büyük açıklıklar</a:t>
            </a:r>
            <a:r>
              <a:rPr lang="tr-TR" sz="2800" dirty="0">
                <a:solidFill>
                  <a:schemeClr val="tx1"/>
                </a:solidFill>
              </a:rPr>
              <a:t>dan </a:t>
            </a:r>
            <a:r>
              <a:rPr lang="tr-TR" sz="2800" dirty="0">
                <a:solidFill>
                  <a:srgbClr val="FF0000"/>
                </a:solidFill>
              </a:rPr>
              <a:t>çabukça</a:t>
            </a:r>
            <a:r>
              <a:rPr lang="tr-TR" sz="2800" dirty="0">
                <a:solidFill>
                  <a:schemeClr val="tx1"/>
                </a:solidFill>
              </a:rPr>
              <a:t> geçerler.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İnce taneciklerin uygun deliklerden geçebilmeleri için </a:t>
            </a:r>
            <a:r>
              <a:rPr lang="tr-TR" sz="2800" dirty="0">
                <a:solidFill>
                  <a:srgbClr val="FF0000"/>
                </a:solidFill>
              </a:rPr>
              <a:t>eleme yüzeyinin çalkalanması</a:t>
            </a:r>
            <a:r>
              <a:rPr lang="tr-TR" sz="2800" dirty="0">
                <a:solidFill>
                  <a:schemeClr val="tx1"/>
                </a:solidFill>
              </a:rPr>
              <a:t> gerekir.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Çalkalanma işleminde uygulanan en yaygın yöntemler, </a:t>
            </a:r>
            <a:r>
              <a:rPr lang="tr-TR" sz="2800" dirty="0">
                <a:solidFill>
                  <a:srgbClr val="FF0000"/>
                </a:solidFill>
              </a:rPr>
              <a:t>silindirik</a:t>
            </a:r>
            <a:r>
              <a:rPr lang="tr-TR" sz="2800" dirty="0">
                <a:solidFill>
                  <a:schemeClr val="tx1"/>
                </a:solidFill>
              </a:rPr>
              <a:t> bir eleğin yatay </a:t>
            </a:r>
            <a:r>
              <a:rPr lang="tr-TR" sz="2800" dirty="0">
                <a:solidFill>
                  <a:srgbClr val="FF0000"/>
                </a:solidFill>
              </a:rPr>
              <a:t>bir eksen etrafında </a:t>
            </a:r>
            <a:r>
              <a:rPr lang="tr-TR" sz="2800" dirty="0">
                <a:solidFill>
                  <a:schemeClr val="tx1"/>
                </a:solidFill>
              </a:rPr>
              <a:t>döndürülmesi veya </a:t>
            </a:r>
            <a:r>
              <a:rPr lang="tr-TR" sz="2800" dirty="0">
                <a:solidFill>
                  <a:srgbClr val="FF0000"/>
                </a:solidFill>
              </a:rPr>
              <a:t>düz bir eleğin </a:t>
            </a:r>
            <a:r>
              <a:rPr lang="tr-TR" sz="2800" dirty="0">
                <a:solidFill>
                  <a:schemeClr val="tx1"/>
                </a:solidFill>
              </a:rPr>
              <a:t>çalkalanması, döndürülmesi, mekanik veya elektriksel etkilerle titreştirilmesidir.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204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 - </a:t>
            </a:r>
            <a:r>
              <a:rPr lang="tr-TR" b="1" dirty="0"/>
              <a:t>Döner Elekler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5441045" cy="5422006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Eleklerin çoğunda önce kaba taneler sonra inceler ayrılır. </a:t>
            </a:r>
          </a:p>
          <a:p>
            <a:pPr marL="342900" indent="-3429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tip makinelerde birkaç donanım bulunur; </a:t>
            </a:r>
            <a:r>
              <a:rPr lang="tr-TR" sz="2800" dirty="0">
                <a:solidFill>
                  <a:srgbClr val="FF0000"/>
                </a:solidFill>
              </a:rPr>
              <a:t>elekler birbiri üzerine yerleştirilmiş</a:t>
            </a:r>
            <a:r>
              <a:rPr lang="tr-TR" sz="2800" dirty="0">
                <a:solidFill>
                  <a:schemeClr val="tx1"/>
                </a:solidFill>
              </a:rPr>
              <a:t> ve bir kasa içine konulmuştur.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246" y="1300766"/>
            <a:ext cx="5587181" cy="526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250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ELEME - </a:t>
            </a:r>
            <a:r>
              <a:rPr lang="tr-TR" b="1" dirty="0"/>
              <a:t>Döner Elekler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7040879" cy="5422006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En kaba </a:t>
            </a:r>
            <a:r>
              <a:rPr lang="tr-TR" sz="2800" dirty="0">
                <a:solidFill>
                  <a:schemeClr val="tx1"/>
                </a:solidFill>
              </a:rPr>
              <a:t>(geniş delikli) elek </a:t>
            </a:r>
            <a:r>
              <a:rPr lang="tr-TR" sz="2800" dirty="0">
                <a:solidFill>
                  <a:srgbClr val="FF0000"/>
                </a:solidFill>
              </a:rPr>
              <a:t>en üstte</a:t>
            </a:r>
            <a:r>
              <a:rPr lang="tr-TR" sz="2800" dirty="0">
                <a:solidFill>
                  <a:schemeClr val="tx1"/>
                </a:solidFill>
              </a:rPr>
              <a:t>, en incesi (dar delikli) en alttadır; üstten alta doğru birkaç fraksiyonun ayrılabileceği uygun boşaltma kanalları vardır. </a:t>
            </a:r>
          </a:p>
          <a:p>
            <a:pPr marL="342900" indent="-3429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Elenecek karışım üst eleğe konulur, taneciklerin deliklere rastlaması için elekler ve kasa döndürülür.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920" y="1300766"/>
            <a:ext cx="4124507" cy="388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95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ELEME - </a:t>
            </a:r>
            <a:r>
              <a:rPr lang="tr-TR" dirty="0"/>
              <a:t>Titreşen Elekler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496729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Küçük genliklerle </a:t>
            </a:r>
            <a:r>
              <a:rPr lang="tr-TR" sz="2800" dirty="0">
                <a:solidFill>
                  <a:schemeClr val="tx1"/>
                </a:solidFill>
              </a:rPr>
              <a:t>titreşen eleklerde titreşim </a:t>
            </a:r>
            <a:r>
              <a:rPr lang="tr-TR" sz="2800" dirty="0">
                <a:solidFill>
                  <a:srgbClr val="FF0000"/>
                </a:solidFill>
              </a:rPr>
              <a:t>mekanik veya elektriksel </a:t>
            </a:r>
            <a:r>
              <a:rPr lang="tr-TR" sz="2800" dirty="0">
                <a:solidFill>
                  <a:schemeClr val="tx1"/>
                </a:solidFill>
              </a:rPr>
              <a:t>olarak sağlanır.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Mekanik titreşimler, yüksek hızlı eksantriklerden kasaya, kasadan da eleklere geçirilir.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Eleklere </a:t>
            </a:r>
            <a:r>
              <a:rPr lang="tr-TR" altLang="ar-SY" sz="2800" dirty="0">
                <a:solidFill>
                  <a:srgbClr val="FF0000"/>
                </a:solidFill>
              </a:rPr>
              <a:t>belirli bir eğim </a:t>
            </a:r>
            <a:r>
              <a:rPr lang="tr-TR" altLang="ar-SY" sz="2800" dirty="0">
                <a:solidFill>
                  <a:schemeClr val="tx1"/>
                </a:solidFill>
              </a:rPr>
              <a:t>ve titreşim (vibrasyon) verilerek sürenin kısaltılması ve ayırımın kolaylaşması sağlanmıştır. </a:t>
            </a:r>
          </a:p>
          <a:p>
            <a:pPr algn="l" rtl="0"/>
            <a:endParaRPr lang="en-US" sz="26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4099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ELEME - </a:t>
            </a:r>
            <a:r>
              <a:rPr lang="tr-TR" dirty="0"/>
              <a:t>Titreşen Elekler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105" y="1300766"/>
            <a:ext cx="10302024" cy="5383369"/>
          </a:xfrm>
        </p:spPr>
        <p:txBody>
          <a:bodyPr>
            <a:normAutofit/>
          </a:bodyPr>
          <a:lstStyle/>
          <a:p>
            <a:pPr algn="just" rtl="0"/>
            <a:endParaRPr lang="tr-TR" altLang="ar-SY" sz="2400" dirty="0">
              <a:solidFill>
                <a:schemeClr val="tx1"/>
              </a:solidFill>
            </a:endParaRPr>
          </a:p>
          <a:p>
            <a:pPr algn="just" rtl="0"/>
            <a:endParaRPr lang="tr-TR" altLang="ar-SY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117" y="337894"/>
            <a:ext cx="5906308" cy="5384203"/>
          </a:xfrm>
          <a:prstGeom prst="rect">
            <a:avLst/>
          </a:prstGeom>
        </p:spPr>
      </p:pic>
      <p:pic>
        <p:nvPicPr>
          <p:cNvPr id="7" name="صورة 6" descr="separat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49" y="1524330"/>
            <a:ext cx="5760853" cy="3974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477000" y="3861212"/>
            <a:ext cx="2858308" cy="24622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tr-TR" altLang="ar-SY" sz="2200" dirty="0"/>
              <a:t>a </a:t>
            </a:r>
            <a:r>
              <a:rPr lang="tr-TR" sz="2200" dirty="0"/>
              <a:t>Materyal girişi </a:t>
            </a:r>
          </a:p>
          <a:p>
            <a:pPr algn="just"/>
            <a:endParaRPr lang="tr-TR" sz="2200" dirty="0"/>
          </a:p>
          <a:p>
            <a:pPr algn="just"/>
            <a:r>
              <a:rPr lang="tr-TR" altLang="ar-SY" sz="2200" dirty="0"/>
              <a:t>b </a:t>
            </a:r>
            <a:r>
              <a:rPr lang="tr-TR" sz="2200" dirty="0"/>
              <a:t>Materyal çıkışı</a:t>
            </a:r>
          </a:p>
          <a:p>
            <a:pPr algn="just"/>
            <a:endParaRPr lang="tr-TR" sz="2200" dirty="0"/>
          </a:p>
          <a:p>
            <a:pPr algn="just"/>
            <a:r>
              <a:rPr lang="tr-TR" altLang="ar-SY" sz="2200" dirty="0"/>
              <a:t>c </a:t>
            </a:r>
            <a:r>
              <a:rPr lang="tr-TR" sz="2200" dirty="0" err="1"/>
              <a:t>aspirasyon</a:t>
            </a:r>
            <a:r>
              <a:rPr lang="tr-TR" sz="2200" dirty="0"/>
              <a:t> bağlama</a:t>
            </a:r>
          </a:p>
          <a:p>
            <a:pPr algn="just"/>
            <a:endParaRPr lang="tr-TR" sz="2200" dirty="0"/>
          </a:p>
          <a:p>
            <a:pPr algn="just"/>
            <a:r>
              <a:rPr lang="tr-TR" altLang="ar-SY" sz="2200" dirty="0"/>
              <a:t>d </a:t>
            </a:r>
            <a:r>
              <a:rPr lang="tr-TR" sz="2200" dirty="0"/>
              <a:t>Kaba materyal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481455" y="4390536"/>
            <a:ext cx="2550117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200" dirty="0"/>
              <a:t>e İnce materyal</a:t>
            </a:r>
          </a:p>
          <a:p>
            <a:pPr algn="just"/>
            <a:endParaRPr lang="tr-TR" sz="2200" dirty="0"/>
          </a:p>
          <a:p>
            <a:pPr algn="just"/>
            <a:r>
              <a:rPr lang="tr-TR" altLang="ar-SY" sz="2200" dirty="0"/>
              <a:t>f  kaba eleği</a:t>
            </a:r>
          </a:p>
          <a:p>
            <a:pPr algn="just"/>
            <a:endParaRPr lang="tr-TR" altLang="ar-SY" sz="2200" dirty="0"/>
          </a:p>
          <a:p>
            <a:pPr algn="just"/>
            <a:r>
              <a:rPr lang="tr-TR" altLang="ar-SY" sz="2200" dirty="0"/>
              <a:t>g ince eleği</a:t>
            </a:r>
          </a:p>
        </p:txBody>
      </p:sp>
    </p:spTree>
    <p:extLst>
      <p:ext uri="{BB962C8B-B14F-4D97-AF65-F5344CB8AC3E}">
        <p14:creationId xmlns:p14="http://schemas.microsoft.com/office/powerpoint/2010/main" val="96569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ELEME - </a:t>
            </a:r>
            <a:r>
              <a:rPr lang="tr-TR" dirty="0"/>
              <a:t>Silindir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105" y="1300766"/>
            <a:ext cx="10302024" cy="5383369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Silindir şeklindeki </a:t>
            </a:r>
            <a:r>
              <a:rPr lang="tr-TR" altLang="ar-SY" sz="2800" dirty="0" err="1">
                <a:solidFill>
                  <a:srgbClr val="FF0000"/>
                </a:solidFill>
              </a:rPr>
              <a:t>elekli</a:t>
            </a:r>
            <a:r>
              <a:rPr lang="tr-TR" altLang="ar-SY" sz="2800" dirty="0">
                <a:solidFill>
                  <a:srgbClr val="FF000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sınıflama düzenlerinde hammadde, </a:t>
            </a:r>
            <a:r>
              <a:rPr lang="tr-TR" altLang="ar-SY" sz="2800" dirty="0">
                <a:solidFill>
                  <a:srgbClr val="00B050"/>
                </a:solidFill>
              </a:rPr>
              <a:t>silindirin dönüşü </a:t>
            </a:r>
            <a:r>
              <a:rPr lang="tr-TR" altLang="ar-SY" sz="2800" dirty="0">
                <a:solidFill>
                  <a:schemeClr val="tx1"/>
                </a:solidFill>
              </a:rPr>
              <a:t>ile değişik çaplı deliklerden geçerek iriliklerine göre alt tarafta gruplanır.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Ürünün, belli </a:t>
            </a:r>
            <a:r>
              <a:rPr lang="tr-TR" altLang="ar-SY" sz="2800" dirty="0">
                <a:solidFill>
                  <a:srgbClr val="0070C0"/>
                </a:solidFill>
              </a:rPr>
              <a:t>eğimle duran silindiri </a:t>
            </a:r>
            <a:r>
              <a:rPr lang="tr-TR" altLang="ar-SY" sz="2800" dirty="0">
                <a:solidFill>
                  <a:schemeClr val="tx1"/>
                </a:solidFill>
              </a:rPr>
              <a:t>bir anda aşarak öteki uca ulaşmasını önlemek üzere </a:t>
            </a:r>
            <a:r>
              <a:rPr lang="tr-TR" altLang="ar-SY" sz="2800" dirty="0">
                <a:solidFill>
                  <a:srgbClr val="C00000"/>
                </a:solidFill>
              </a:rPr>
              <a:t>silindir içerisine bir helezon </a:t>
            </a:r>
            <a:r>
              <a:rPr lang="tr-TR" altLang="ar-SY" sz="2800" dirty="0">
                <a:solidFill>
                  <a:schemeClr val="tx1"/>
                </a:solidFill>
              </a:rPr>
              <a:t>konulmuştur.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Ürün böylece her bölmede zorunlu olarak </a:t>
            </a:r>
            <a:r>
              <a:rPr lang="tr-TR" altLang="ar-SY" sz="2800" dirty="0">
                <a:solidFill>
                  <a:srgbClr val="0070C0"/>
                </a:solidFill>
              </a:rPr>
              <a:t>bir süre kaldığından </a:t>
            </a:r>
            <a:r>
              <a:rPr lang="tr-TR" altLang="ar-SY" sz="2800" dirty="0">
                <a:solidFill>
                  <a:schemeClr val="tx1"/>
                </a:solidFill>
              </a:rPr>
              <a:t>sınıflamada etkinlik sağlanır. </a:t>
            </a:r>
          </a:p>
        </p:txBody>
      </p:sp>
    </p:spTree>
    <p:extLst>
      <p:ext uri="{BB962C8B-B14F-4D97-AF65-F5344CB8AC3E}">
        <p14:creationId xmlns:p14="http://schemas.microsoft.com/office/powerpoint/2010/main" val="42135454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ELEME - </a:t>
            </a:r>
            <a:r>
              <a:rPr lang="tr-TR" dirty="0"/>
              <a:t>Silindir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105" y="1300766"/>
            <a:ext cx="10302024" cy="538336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Aynı silindirik gövde üzerinde </a:t>
            </a:r>
            <a:r>
              <a:rPr lang="tr-TR" altLang="ar-SY" sz="2800" dirty="0">
                <a:solidFill>
                  <a:srgbClr val="FF0000"/>
                </a:solidFill>
              </a:rPr>
              <a:t>farklı delik çaplı </a:t>
            </a:r>
            <a:r>
              <a:rPr lang="tr-TR" altLang="ar-SY" sz="2800" dirty="0">
                <a:solidFill>
                  <a:schemeClr val="tx1"/>
                </a:solidFill>
              </a:rPr>
              <a:t>yan yana eleklerden oluşan sınıflama makinalar.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Yerden ekonomi sağlamak üzere üst üste yerleştirilmiş bir seri elekten oluşan bir sınıflama makinası kullanılabilmektedir.</a:t>
            </a: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3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4357165" cy="5383369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Örneğin salçaya işlenecek olan domateslerde yapılacak bir ayıklama işlemi ile küflü domatesler ayrılarak, daha yüksek kalitede salça üretimi sağlanmaktadır.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366" y="1390918"/>
            <a:ext cx="6371834" cy="529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328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ELEME - </a:t>
            </a:r>
            <a:r>
              <a:rPr lang="tr-TR" dirty="0"/>
              <a:t>Silindir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105" y="1300766"/>
            <a:ext cx="10302024" cy="5383369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990" y="1706450"/>
            <a:ext cx="6096000" cy="457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42" y="220819"/>
            <a:ext cx="5341948" cy="646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42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Şekil Özelliklerine Göre Sınıflandırma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yöntemde şekil özelliklerine bağlı kalarak ayırım yapan sistemlere </a:t>
            </a:r>
            <a:r>
              <a:rPr lang="tr-TR" sz="2800" dirty="0" err="1">
                <a:solidFill>
                  <a:schemeClr val="tx1"/>
                </a:solidFill>
              </a:rPr>
              <a:t>valsli</a:t>
            </a:r>
            <a:r>
              <a:rPr lang="tr-TR" sz="2800" dirty="0">
                <a:solidFill>
                  <a:schemeClr val="tx1"/>
                </a:solidFill>
              </a:rPr>
              <a:t> (diskli) ayırıcılar örnektir.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Buğday, yulaf, pirinç ve arpanın </a:t>
            </a:r>
            <a:r>
              <a:rPr lang="tr-TR" sz="2800" dirty="0">
                <a:solidFill>
                  <a:schemeClr val="tx1"/>
                </a:solidFill>
              </a:rPr>
              <a:t>içine karışmış olan şekil özellikleri farklı maddeler </a:t>
            </a:r>
            <a:r>
              <a:rPr lang="tr-TR" sz="2800" dirty="0" err="1">
                <a:solidFill>
                  <a:schemeClr val="tx1"/>
                </a:solidFill>
              </a:rPr>
              <a:t>valsli</a:t>
            </a:r>
            <a:r>
              <a:rPr lang="tr-TR" sz="2800" dirty="0">
                <a:solidFill>
                  <a:schemeClr val="tx1"/>
                </a:solidFill>
              </a:rPr>
              <a:t> ayırıcılarla ayrılır.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Triyörler</a:t>
            </a:r>
            <a:r>
              <a:rPr lang="tr-TR" sz="2800" dirty="0">
                <a:solidFill>
                  <a:schemeClr val="tx1"/>
                </a:solidFill>
              </a:rPr>
              <a:t>, tahıl içinde bulunan ve </a:t>
            </a:r>
            <a:r>
              <a:rPr lang="tr-TR" sz="2800" dirty="0">
                <a:solidFill>
                  <a:srgbClr val="0070C0"/>
                </a:solidFill>
              </a:rPr>
              <a:t>elemeyle ayrılamayan </a:t>
            </a:r>
            <a:r>
              <a:rPr lang="tr-TR" sz="2800" dirty="0">
                <a:solidFill>
                  <a:schemeClr val="tx1"/>
                </a:solidFill>
              </a:rPr>
              <a:t>yabancı maddelerin yanında ürünü kendi içerisinde sınıflandıran, </a:t>
            </a:r>
            <a:r>
              <a:rPr lang="tr-TR" sz="2800" dirty="0">
                <a:solidFill>
                  <a:srgbClr val="00B050"/>
                </a:solidFill>
              </a:rPr>
              <a:t>yuvalı yüzeylerden </a:t>
            </a:r>
            <a:r>
              <a:rPr lang="tr-TR" sz="2800" dirty="0">
                <a:solidFill>
                  <a:schemeClr val="tx1"/>
                </a:solidFill>
              </a:rPr>
              <a:t>oluşan yatay ve düşey eksenli olarak çalışan makinelerdir. </a:t>
            </a:r>
          </a:p>
        </p:txBody>
      </p:sp>
    </p:spTree>
    <p:extLst>
      <p:ext uri="{BB962C8B-B14F-4D97-AF65-F5344CB8AC3E}">
        <p14:creationId xmlns:p14="http://schemas.microsoft.com/office/powerpoint/2010/main" val="2150741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Şekil Özelliklerine Göre Sınıflandırma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Ayrıca triyörler, tahıl içerisindeki </a:t>
            </a:r>
            <a:r>
              <a:rPr lang="tr-TR" sz="2800" dirty="0">
                <a:solidFill>
                  <a:srgbClr val="00B050"/>
                </a:solidFill>
              </a:rPr>
              <a:t>kırık buğday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ot tohumları </a:t>
            </a:r>
            <a:r>
              <a:rPr lang="tr-TR" sz="2800" dirty="0">
                <a:solidFill>
                  <a:schemeClr val="tx1"/>
                </a:solidFill>
              </a:rPr>
              <a:t>gibi </a:t>
            </a:r>
            <a:r>
              <a:rPr lang="tr-TR" sz="2800" dirty="0">
                <a:solidFill>
                  <a:srgbClr val="FF0000"/>
                </a:solidFill>
              </a:rPr>
              <a:t>küçük yabancı maddelerin </a:t>
            </a:r>
            <a:r>
              <a:rPr lang="tr-TR" sz="2800" dirty="0">
                <a:solidFill>
                  <a:schemeClr val="tx1"/>
                </a:solidFill>
              </a:rPr>
              <a:t>ayrılmasını da sağlamaktadırlar.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Tohum temizleme istasyonları </a:t>
            </a:r>
            <a:r>
              <a:rPr lang="tr-TR" sz="2800" dirty="0">
                <a:solidFill>
                  <a:schemeClr val="tx1"/>
                </a:solidFill>
              </a:rPr>
              <a:t>ve </a:t>
            </a:r>
            <a:r>
              <a:rPr lang="tr-TR" sz="2800" dirty="0">
                <a:solidFill>
                  <a:srgbClr val="C00000"/>
                </a:solidFill>
              </a:rPr>
              <a:t>un fabrikalarında</a:t>
            </a:r>
            <a:r>
              <a:rPr lang="tr-TR" sz="2800" dirty="0">
                <a:solidFill>
                  <a:schemeClr val="tx1"/>
                </a:solidFill>
              </a:rPr>
              <a:t> verimli bir şekilde kullanılmaktadırlar. </a:t>
            </a:r>
          </a:p>
        </p:txBody>
      </p:sp>
    </p:spTree>
    <p:extLst>
      <p:ext uri="{BB962C8B-B14F-4D97-AF65-F5344CB8AC3E}">
        <p14:creationId xmlns:p14="http://schemas.microsoft.com/office/powerpoint/2010/main" val="9797039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chemeClr val="tx1"/>
                </a:solidFill>
              </a:rPr>
              <a:t>Şekil Özelliklerine Göre Ayırma</a:t>
            </a:r>
            <a:endParaRPr lang="tr-TR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662" y="1300765"/>
            <a:ext cx="6583338" cy="535761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1" y="2060620"/>
            <a:ext cx="5530121" cy="479738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601" y="92106"/>
            <a:ext cx="3483391" cy="259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810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Şekil Özelliklerine Göre Sınıflandırma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66482" b="48501"/>
          <a:stretch/>
        </p:blipFill>
        <p:spPr>
          <a:xfrm>
            <a:off x="5227493" y="221700"/>
            <a:ext cx="6801488" cy="54340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21" y="1300766"/>
            <a:ext cx="5258701" cy="525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222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Sonuç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0000"/>
                </a:solidFill>
              </a:rPr>
              <a:t>Filmler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0000"/>
                </a:solidFill>
              </a:rPr>
              <a:t>http://www.selectionmachines.com/tr/page/tahil-renk-ayirma-makinesi/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639" y="2712582"/>
            <a:ext cx="5581359" cy="390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7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Ayıklama işlemi genellikle elle yapılır.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Ayıklama işlemleri </a:t>
            </a:r>
            <a:r>
              <a:rPr lang="tr-TR" sz="2800" dirty="0">
                <a:solidFill>
                  <a:srgbClr val="FF0000"/>
                </a:solidFill>
              </a:rPr>
              <a:t>önemli miktarda işgücü </a:t>
            </a:r>
            <a:r>
              <a:rPr lang="tr-TR" sz="2800" dirty="0">
                <a:solidFill>
                  <a:schemeClr val="tx1"/>
                </a:solidFill>
              </a:rPr>
              <a:t>kullanımını gerektirir.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Çalışanların </a:t>
            </a:r>
            <a:r>
              <a:rPr lang="tr-TR" sz="2800" dirty="0">
                <a:solidFill>
                  <a:srgbClr val="FF0000"/>
                </a:solidFill>
              </a:rPr>
              <a:t>dikkatli davranmaması </a:t>
            </a:r>
            <a:r>
              <a:rPr lang="tr-TR" sz="2800" dirty="0">
                <a:solidFill>
                  <a:schemeClr val="tx1"/>
                </a:solidFill>
              </a:rPr>
              <a:t>durumunda </a:t>
            </a:r>
            <a:r>
              <a:rPr lang="tr-TR" sz="2800" dirty="0">
                <a:solidFill>
                  <a:srgbClr val="FF0000"/>
                </a:solidFill>
              </a:rPr>
              <a:t>kusurlar artar </a:t>
            </a:r>
            <a:r>
              <a:rPr lang="tr-TR" sz="2800" dirty="0">
                <a:solidFill>
                  <a:schemeClr val="tx1"/>
                </a:solidFill>
              </a:rPr>
              <a:t>ve ayırma makineleri etkili olarak kullanılamaz.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Bazı üretim dallarında </a:t>
            </a:r>
            <a:r>
              <a:rPr lang="tr-TR" altLang="ar-SY" sz="2800" dirty="0">
                <a:solidFill>
                  <a:schemeClr val="tx1"/>
                </a:solidFill>
              </a:rPr>
              <a:t>kusurlu hammaddeyi ayıklayabilen </a:t>
            </a:r>
            <a:r>
              <a:rPr lang="tr-TR" altLang="ar-SY" sz="2800" dirty="0">
                <a:solidFill>
                  <a:srgbClr val="FF0000"/>
                </a:solidFill>
              </a:rPr>
              <a:t>özel makinelerde </a:t>
            </a:r>
            <a:r>
              <a:rPr lang="tr-TR" altLang="ar-SY" sz="2800" dirty="0">
                <a:solidFill>
                  <a:schemeClr val="tx1"/>
                </a:solidFill>
              </a:rPr>
              <a:t>kullanılır.</a:t>
            </a:r>
          </a:p>
        </p:txBody>
      </p:sp>
    </p:spTree>
    <p:extLst>
      <p:ext uri="{BB962C8B-B14F-4D97-AF65-F5344CB8AC3E}">
        <p14:creationId xmlns:p14="http://schemas.microsoft.com/office/powerpoint/2010/main" val="177470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112913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Elle yapılan ayıklamada </a:t>
            </a:r>
            <a:r>
              <a:rPr lang="tr-TR" altLang="ar-SY" sz="2800" dirty="0">
                <a:solidFill>
                  <a:srgbClr val="FF0000"/>
                </a:solidFill>
              </a:rPr>
              <a:t>merdaneli bir taşıma </a:t>
            </a:r>
            <a:r>
              <a:rPr lang="tr-TR" altLang="ar-SY" sz="2800" dirty="0">
                <a:solidFill>
                  <a:schemeClr val="tx1"/>
                </a:solidFill>
              </a:rPr>
              <a:t>ve iletim düzeninden yararlanılır.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İletim </a:t>
            </a:r>
            <a:r>
              <a:rPr lang="tr-TR" sz="2800" dirty="0" err="1">
                <a:solidFill>
                  <a:schemeClr val="tx1"/>
                </a:solidFill>
              </a:rPr>
              <a:t>bantını</a:t>
            </a:r>
            <a:r>
              <a:rPr lang="tr-TR" sz="2800" dirty="0">
                <a:solidFill>
                  <a:schemeClr val="tx1"/>
                </a:solidFill>
              </a:rPr>
              <a:t> oluşturan merdaneler dönüş hareketi yaptığından, taşınan meyve veya sebzelerin her yanı gözden geçirilmiş olur.</a:t>
            </a:r>
          </a:p>
        </p:txBody>
      </p:sp>
    </p:spTree>
    <p:extLst>
      <p:ext uri="{BB962C8B-B14F-4D97-AF65-F5344CB8AC3E}">
        <p14:creationId xmlns:p14="http://schemas.microsoft.com/office/powerpoint/2010/main" val="1551547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112913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Ayıklama bantları genellikle </a:t>
            </a:r>
            <a:r>
              <a:rPr lang="tr-TR" sz="2800" dirty="0">
                <a:solidFill>
                  <a:srgbClr val="FF0000"/>
                </a:solidFill>
              </a:rPr>
              <a:t>saate 5-10 ton kapasiteli 0,2-0,3 m/s hızla </a:t>
            </a:r>
            <a:r>
              <a:rPr lang="tr-TR" sz="2800" dirty="0">
                <a:solidFill>
                  <a:schemeClr val="tx1"/>
                </a:solidFill>
              </a:rPr>
              <a:t>hareket ederler.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Bant üzerindeki </a:t>
            </a:r>
            <a:r>
              <a:rPr lang="tr-TR" sz="2800" dirty="0">
                <a:solidFill>
                  <a:srgbClr val="FF0000"/>
                </a:solidFill>
              </a:rPr>
              <a:t>ürünün tek kat </a:t>
            </a:r>
            <a:r>
              <a:rPr lang="tr-TR" sz="2800" dirty="0">
                <a:solidFill>
                  <a:schemeClr val="tx1"/>
                </a:solidFill>
              </a:rPr>
              <a:t>olması, birbiri üzerine yığılmaması seçimin sağlıklı yapılmasını sağlar.</a:t>
            </a:r>
          </a:p>
        </p:txBody>
      </p:sp>
    </p:spTree>
    <p:extLst>
      <p:ext uri="{BB962C8B-B14F-4D97-AF65-F5344CB8AC3E}">
        <p14:creationId xmlns:p14="http://schemas.microsoft.com/office/powerpoint/2010/main" val="399879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Ayıklama 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Ayırma işlemlerinin etkinliği açısından alınması </a:t>
            </a:r>
            <a:r>
              <a:rPr lang="tr-TR" sz="2800" dirty="0">
                <a:solidFill>
                  <a:srgbClr val="00B050"/>
                </a:solidFill>
              </a:rPr>
              <a:t>gereken önlemler</a:t>
            </a:r>
            <a:r>
              <a:rPr lang="tr-TR" sz="2800" dirty="0">
                <a:solidFill>
                  <a:schemeClr val="tx1"/>
                </a:solidFill>
              </a:rPr>
              <a:t>: </a:t>
            </a:r>
            <a:endParaRPr lang="en-US" sz="2800" dirty="0">
              <a:solidFill>
                <a:schemeClr val="tx1"/>
              </a:solidFill>
            </a:endParaRP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Ekipman yerleşiminin</a:t>
            </a:r>
            <a:r>
              <a:rPr lang="tr-TR" sz="2800" dirty="0">
                <a:solidFill>
                  <a:schemeClr val="tx1"/>
                </a:solidFill>
              </a:rPr>
              <a:t> ve yüksekliğin uygun olması gerekir. </a:t>
            </a:r>
            <a:endParaRPr lang="en-US" sz="2800" dirty="0">
              <a:solidFill>
                <a:schemeClr val="tx1"/>
              </a:solidFill>
            </a:endParaRP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Aydınlatmanın</a:t>
            </a:r>
            <a:r>
              <a:rPr lang="tr-TR" sz="2800" dirty="0">
                <a:solidFill>
                  <a:schemeClr val="tx1"/>
                </a:solidFill>
              </a:rPr>
              <a:t> yeterli, çevrenin hakim </a:t>
            </a:r>
            <a:r>
              <a:rPr lang="tr-TR" sz="2800" dirty="0">
                <a:solidFill>
                  <a:srgbClr val="FF0000"/>
                </a:solidFill>
              </a:rPr>
              <a:t>renginin gözü </a:t>
            </a:r>
            <a:r>
              <a:rPr lang="tr-TR" sz="2800" dirty="0">
                <a:solidFill>
                  <a:schemeClr val="tx1"/>
                </a:solidFill>
              </a:rPr>
              <a:t>yormayan özellikte olması gerekir.</a:t>
            </a:r>
            <a:endParaRPr lang="en-US" sz="2800" dirty="0">
              <a:solidFill>
                <a:schemeClr val="tx1"/>
              </a:solidFill>
            </a:endParaRP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Hafif müzik </a:t>
            </a:r>
            <a:r>
              <a:rPr lang="tr-TR" sz="2800" dirty="0">
                <a:solidFill>
                  <a:schemeClr val="tx1"/>
                </a:solidFill>
              </a:rPr>
              <a:t>yayınının yapılması ayırma işleminin etkinliğini arttırabilir. </a:t>
            </a:r>
            <a:endParaRPr lang="en-US" sz="2800" dirty="0">
              <a:solidFill>
                <a:schemeClr val="tx1"/>
              </a:solidFill>
            </a:endParaRP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İşçilerin </a:t>
            </a:r>
            <a:r>
              <a:rPr lang="tr-TR" sz="2800" dirty="0">
                <a:solidFill>
                  <a:schemeClr val="tx1"/>
                </a:solidFill>
              </a:rPr>
              <a:t>işlemle ilgili olarak </a:t>
            </a:r>
            <a:r>
              <a:rPr lang="tr-TR" sz="2800" dirty="0">
                <a:solidFill>
                  <a:srgbClr val="FF0000"/>
                </a:solidFill>
              </a:rPr>
              <a:t>eğitilmesi </a:t>
            </a:r>
            <a:r>
              <a:rPr lang="tr-TR" sz="2800" dirty="0">
                <a:solidFill>
                  <a:schemeClr val="tx1"/>
                </a:solidFill>
              </a:rPr>
              <a:t>gerekir.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09969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6230</TotalTime>
  <Words>1348</Words>
  <Application>Microsoft Office PowerPoint</Application>
  <PresentationFormat>Geniş ekran</PresentationFormat>
  <Paragraphs>192</Paragraphs>
  <Slides>55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1" baseType="lpstr">
      <vt:lpstr>Arial</vt:lpstr>
      <vt:lpstr>Calibri</vt:lpstr>
      <vt:lpstr>Cambria Math</vt:lpstr>
      <vt:lpstr>Segoe UI</vt:lpstr>
      <vt:lpstr>Segoe UI Light</vt:lpstr>
      <vt:lpstr>WelcomeDoc</vt:lpstr>
      <vt:lpstr>Temel İşlemler I   2018-2019 Ayıklama ve Sınıflandırma Sistemleri</vt:lpstr>
      <vt:lpstr>Bu Hafta</vt:lpstr>
      <vt:lpstr>Ayıklama İşlemleri</vt:lpstr>
      <vt:lpstr>Ayıklama İşlemleri</vt:lpstr>
      <vt:lpstr>Ayıklama İşlemleri</vt:lpstr>
      <vt:lpstr>Ayıklama İşlemleri</vt:lpstr>
      <vt:lpstr>Ayıklama İşlemleri</vt:lpstr>
      <vt:lpstr>Ayıklama İşlemleri</vt:lpstr>
      <vt:lpstr>Ayıklama İşlemleri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Bu Hafta</vt:lpstr>
      <vt:lpstr>Sınıflandırma İşlemleri</vt:lpstr>
      <vt:lpstr>PowerPoint Sunusu</vt:lpstr>
      <vt:lpstr>Sınıflandırma İşlemleri</vt:lpstr>
      <vt:lpstr>Sınıflandırmanın Yararları </vt:lpstr>
      <vt:lpstr>Ağırlık Özelliklerine Göre Sınıflandırma</vt:lpstr>
      <vt:lpstr>Ağırlık Özelliklerine Göre Ayırma</vt:lpstr>
      <vt:lpstr>Büyüklük Özelliklerine Göre Sınıflandırma</vt:lpstr>
      <vt:lpstr>Büyüklük Özelliklerine Göre Sınıflandırma</vt:lpstr>
      <vt:lpstr>Büyüklük Özelliklerine Göre Ayırma</vt:lpstr>
      <vt:lpstr>Büyüklük Özelliklerine Göre Sınıflandırma</vt:lpstr>
      <vt:lpstr>Büyüklük Özelliklerine Göre Sınıflandırma</vt:lpstr>
      <vt:lpstr>Büyüklük Özelliklerine Göre Sınıflandırma</vt:lpstr>
      <vt:lpstr>Büyüklük Özelliklerine Göre Sınıflandırma</vt:lpstr>
      <vt:lpstr>Büyüklük Özelliklerine Göre Sınıflandırma</vt:lpstr>
      <vt:lpstr>Büyüklük Özelliklerine Göre Sınıflandırma</vt:lpstr>
      <vt:lpstr>Elleme</vt:lpstr>
      <vt:lpstr>Büyüklük Özelliklerine Göre Sınıflandırma</vt:lpstr>
      <vt:lpstr>Büyüklük Özelliklerine Göre Sınıflandırma</vt:lpstr>
      <vt:lpstr>Büyüklük Özelliklerine Göre Sınıflandırma</vt:lpstr>
      <vt:lpstr>ELEME</vt:lpstr>
      <vt:lpstr>ELEME</vt:lpstr>
      <vt:lpstr>ELEME</vt:lpstr>
      <vt:lpstr>ELEME</vt:lpstr>
      <vt:lpstr>ELEME</vt:lpstr>
      <vt:lpstr>ELEME - Döner Elekler </vt:lpstr>
      <vt:lpstr>ELEME - Döner Elekler </vt:lpstr>
      <vt:lpstr>ELEME - Titreşen Elekler </vt:lpstr>
      <vt:lpstr>ELEME - Titreşen Elekler </vt:lpstr>
      <vt:lpstr>ELEME - Silindir</vt:lpstr>
      <vt:lpstr>ELEME - Silindir</vt:lpstr>
      <vt:lpstr>ELEME - Silindir</vt:lpstr>
      <vt:lpstr>Şekil Özelliklerine Göre Sınıflandırma</vt:lpstr>
      <vt:lpstr>Şekil Özelliklerine Göre Sınıflandırma</vt:lpstr>
      <vt:lpstr>Şekil Özelliklerine Göre Ayırma</vt:lpstr>
      <vt:lpstr>Şekil Özelliklerine Göre Sınıflandırma</vt:lpstr>
      <vt:lpstr>Sonuç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448</cp:revision>
  <dcterms:created xsi:type="dcterms:W3CDTF">2015-08-29T01:16:41Z</dcterms:created>
  <dcterms:modified xsi:type="dcterms:W3CDTF">2018-10-16T10:50:53Z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